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0.jpg" ContentType="image/jpg"/>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0" r:id="rId3"/>
  </p:sldMasterIdLst>
  <p:notesMasterIdLst>
    <p:notesMasterId r:id="rId11"/>
  </p:notesMasterIdLst>
  <p:handoutMasterIdLst>
    <p:handoutMasterId r:id="rId12"/>
  </p:handoutMasterIdLst>
  <p:sldIdLst>
    <p:sldId id="256" r:id="rId4"/>
    <p:sldId id="637" r:id="rId5"/>
    <p:sldId id="634" r:id="rId6"/>
    <p:sldId id="636" r:id="rId7"/>
    <p:sldId id="635" r:id="rId8"/>
    <p:sldId id="619" r:id="rId9"/>
    <p:sldId id="626"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71505" autoAdjust="0"/>
  </p:normalViewPr>
  <p:slideViewPr>
    <p:cSldViewPr snapToGrid="0">
      <p:cViewPr varScale="1">
        <p:scale>
          <a:sx n="67" d="100"/>
          <a:sy n="67" d="100"/>
        </p:scale>
        <p:origin x="1236" y="40"/>
      </p:cViewPr>
      <p:guideLst>
        <p:guide orient="horz" pos="2160"/>
        <p:guide pos="2880"/>
      </p:guideLst>
    </p:cSldViewPr>
  </p:slideViewPr>
  <p:notesTextViewPr>
    <p:cViewPr>
      <p:scale>
        <a:sx n="3" d="2"/>
        <a:sy n="3" d="2"/>
      </p:scale>
      <p:origin x="0" y="0"/>
    </p:cViewPr>
  </p:notesTextViewPr>
  <p:notesViewPr>
    <p:cSldViewPr snapToGrid="0">
      <p:cViewPr varScale="1">
        <p:scale>
          <a:sx n="86" d="100"/>
          <a:sy n="86" d="100"/>
        </p:scale>
        <p:origin x="3852"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4704A-B0DF-4989-8D47-14610236E9BB}" type="doc">
      <dgm:prSet loTypeId="urn:microsoft.com/office/officeart/2008/layout/CircleAccentTimeline" loCatId="process" qsTypeId="urn:microsoft.com/office/officeart/2005/8/quickstyle/simple4" qsCatId="simple" csTypeId="urn:microsoft.com/office/officeart/2005/8/colors/colorful3" csCatId="colorful" phldr="1"/>
      <dgm:spPr/>
      <dgm:t>
        <a:bodyPr/>
        <a:lstStyle/>
        <a:p>
          <a:endParaRPr lang="en-US"/>
        </a:p>
      </dgm:t>
    </dgm:pt>
    <dgm:pt modelId="{ADD391D7-A15E-4B89-B942-7A6162A88FA8}">
      <dgm:prSet phldrT="[Text]"/>
      <dgm:spPr/>
      <dgm:t>
        <a:bodyPr/>
        <a:lstStyle/>
        <a:p>
          <a:r>
            <a:rPr lang="en-GB" dirty="0"/>
            <a:t>2013/2014 </a:t>
          </a:r>
          <a:r>
            <a:rPr lang="en-GB" b="1" dirty="0"/>
            <a:t>Partner of ONCA Campaign and ENHA</a:t>
          </a:r>
          <a:endParaRPr lang="en-US" b="1" dirty="0"/>
        </a:p>
      </dgm:t>
    </dgm:pt>
    <dgm:pt modelId="{3C441FC9-91EA-46BF-8F07-0C7D5CE6919D}" type="sibTrans" cxnId="{BB3B5124-AFAF-44B4-B3DC-2FC078FC4CAD}">
      <dgm:prSet/>
      <dgm:spPr/>
      <dgm:t>
        <a:bodyPr/>
        <a:lstStyle/>
        <a:p>
          <a:endParaRPr lang="en-GB"/>
        </a:p>
      </dgm:t>
    </dgm:pt>
    <dgm:pt modelId="{BDBF3E30-A7A8-4336-8943-6C5722EE7CD4}" type="parTrans" cxnId="{BB3B5124-AFAF-44B4-B3DC-2FC078FC4CAD}">
      <dgm:prSet/>
      <dgm:spPr/>
      <dgm:t>
        <a:bodyPr/>
        <a:lstStyle/>
        <a:p>
          <a:endParaRPr lang="en-GB"/>
        </a:p>
      </dgm:t>
    </dgm:pt>
    <dgm:pt modelId="{4C337D40-00C8-41D9-A815-3DD01B8536CD}">
      <dgm:prSet phldrT="[Text]"/>
      <dgm:spPr/>
      <dgm:t>
        <a:bodyPr/>
        <a:lstStyle/>
        <a:p>
          <a:r>
            <a:rPr lang="en-US" dirty="0"/>
            <a:t>2012/2013 </a:t>
          </a:r>
          <a:r>
            <a:rPr lang="en-US" b="1" dirty="0"/>
            <a:t>Book ‘ </a:t>
          </a:r>
          <a:r>
            <a:rPr lang="en-GB" b="1" dirty="0"/>
            <a:t>Patient Perspectives on Nutrition’ </a:t>
          </a:r>
          <a:r>
            <a:rPr lang="en-GB" dirty="0"/>
            <a:t>with ENHA and EGAN</a:t>
          </a:r>
          <a:endParaRPr lang="en-US" dirty="0"/>
        </a:p>
      </dgm:t>
    </dgm:pt>
    <dgm:pt modelId="{B366B173-5969-4C76-9DBD-D15A5E095153}" type="sibTrans" cxnId="{DD6CF261-FB5A-42FD-B9EA-7F771E44CB90}">
      <dgm:prSet/>
      <dgm:spPr/>
      <dgm:t>
        <a:bodyPr/>
        <a:lstStyle/>
        <a:p>
          <a:endParaRPr lang="en-US"/>
        </a:p>
      </dgm:t>
    </dgm:pt>
    <dgm:pt modelId="{7121C665-84F9-45AB-81CB-14C6BD678759}" type="parTrans" cxnId="{DD6CF261-FB5A-42FD-B9EA-7F771E44CB90}">
      <dgm:prSet/>
      <dgm:spPr/>
      <dgm:t>
        <a:bodyPr/>
        <a:lstStyle/>
        <a:p>
          <a:endParaRPr lang="en-US"/>
        </a:p>
      </dgm:t>
    </dgm:pt>
    <dgm:pt modelId="{DDF9497D-99C4-4786-9935-E181BE268B87}">
      <dgm:prSet phldrT="[Text]"/>
      <dgm:spPr/>
      <dgm:t>
        <a:bodyPr/>
        <a:lstStyle/>
        <a:p>
          <a:r>
            <a:rPr lang="en-GB" dirty="0"/>
            <a:t>2012 </a:t>
          </a:r>
          <a:r>
            <a:rPr lang="en-GB" b="1" dirty="0"/>
            <a:t>MoU</a:t>
          </a:r>
          <a:r>
            <a:rPr lang="en-GB" dirty="0"/>
            <a:t> between EPF, ENHA and EGAN</a:t>
          </a:r>
          <a:endParaRPr lang="en-US" dirty="0"/>
        </a:p>
      </dgm:t>
    </dgm:pt>
    <dgm:pt modelId="{B038DC6C-0E95-4A86-9C45-FBC5BF9C9AC9}" type="sibTrans" cxnId="{E71B50B4-11E3-4B02-8C70-6A663299AF55}">
      <dgm:prSet/>
      <dgm:spPr/>
      <dgm:t>
        <a:bodyPr/>
        <a:lstStyle/>
        <a:p>
          <a:endParaRPr lang="en-US"/>
        </a:p>
      </dgm:t>
    </dgm:pt>
    <dgm:pt modelId="{D7AE796B-3FB5-46AB-8460-406E13694CD5}" type="parTrans" cxnId="{E71B50B4-11E3-4B02-8C70-6A663299AF55}">
      <dgm:prSet/>
      <dgm:spPr/>
      <dgm:t>
        <a:bodyPr/>
        <a:lstStyle/>
        <a:p>
          <a:endParaRPr lang="en-US"/>
        </a:p>
      </dgm:t>
    </dgm:pt>
    <dgm:pt modelId="{C7B8C3BA-C7EF-432B-9E12-DB4435258D8F}">
      <dgm:prSet/>
      <dgm:spPr/>
      <dgm:t>
        <a:bodyPr/>
        <a:lstStyle/>
        <a:p>
          <a:r>
            <a:rPr lang="en-GB" dirty="0"/>
            <a:t>2017 </a:t>
          </a:r>
          <a:r>
            <a:rPr lang="fr-FR" b="1" dirty="0"/>
            <a:t>EU</a:t>
          </a:r>
          <a:r>
            <a:rPr lang="fr-FR" dirty="0"/>
            <a:t> </a:t>
          </a:r>
          <a:r>
            <a:rPr lang="fr-FR" b="1" dirty="0"/>
            <a:t>Patient Groups Conference </a:t>
          </a:r>
          <a:r>
            <a:rPr lang="fr-FR" dirty="0"/>
            <a:t>on Nutrition</a:t>
          </a:r>
          <a:endParaRPr lang="en-GB" dirty="0"/>
        </a:p>
      </dgm:t>
    </dgm:pt>
    <dgm:pt modelId="{E79A12E2-61DA-4CB7-AC97-8380FDE9F12C}" type="parTrans" cxnId="{44CAFD09-808C-463E-8FAF-F03FA3D995E6}">
      <dgm:prSet/>
      <dgm:spPr/>
      <dgm:t>
        <a:bodyPr/>
        <a:lstStyle/>
        <a:p>
          <a:endParaRPr lang="en-GB"/>
        </a:p>
      </dgm:t>
    </dgm:pt>
    <dgm:pt modelId="{D8DA896B-E0E5-4B0A-8473-06A3DA1F373E}" type="sibTrans" cxnId="{44CAFD09-808C-463E-8FAF-F03FA3D995E6}">
      <dgm:prSet/>
      <dgm:spPr/>
      <dgm:t>
        <a:bodyPr/>
        <a:lstStyle/>
        <a:p>
          <a:endParaRPr lang="en-GB"/>
        </a:p>
      </dgm:t>
    </dgm:pt>
    <dgm:pt modelId="{87891629-1A82-491D-811D-72D699EC92D6}">
      <dgm:prSet/>
      <dgm:spPr/>
      <dgm:t>
        <a:bodyPr/>
        <a:lstStyle/>
        <a:p>
          <a:r>
            <a:rPr lang="en-GB" dirty="0"/>
            <a:t>2017-2018 EPF </a:t>
          </a:r>
          <a:r>
            <a:rPr lang="en-GB" b="1" dirty="0"/>
            <a:t>Position statement</a:t>
          </a:r>
          <a:r>
            <a:rPr lang="en-GB" dirty="0"/>
            <a:t> on information to patients on food and nutrition</a:t>
          </a:r>
        </a:p>
      </dgm:t>
    </dgm:pt>
    <dgm:pt modelId="{89E8C6B4-055F-4071-930B-8EB3491CC735}" type="parTrans" cxnId="{DF1DD628-E0B4-4AEF-BD01-AE075FC67A72}">
      <dgm:prSet/>
      <dgm:spPr/>
      <dgm:t>
        <a:bodyPr/>
        <a:lstStyle/>
        <a:p>
          <a:endParaRPr lang="en-GB"/>
        </a:p>
      </dgm:t>
    </dgm:pt>
    <dgm:pt modelId="{74968777-3907-4984-BA86-38F19035C41D}" type="sibTrans" cxnId="{DF1DD628-E0B4-4AEF-BD01-AE075FC67A72}">
      <dgm:prSet/>
      <dgm:spPr/>
      <dgm:t>
        <a:bodyPr/>
        <a:lstStyle/>
        <a:p>
          <a:endParaRPr lang="en-GB"/>
        </a:p>
      </dgm:t>
    </dgm:pt>
    <dgm:pt modelId="{15418BCD-C6B0-42E6-B34A-A11621140B51}">
      <dgm:prSet/>
      <dgm:spPr/>
      <dgm:t>
        <a:bodyPr/>
        <a:lstStyle/>
        <a:p>
          <a:r>
            <a:rPr lang="fr-FR" dirty="0"/>
            <a:t>2018 </a:t>
          </a:r>
          <a:r>
            <a:rPr lang="fr-FR" b="1" dirty="0"/>
            <a:t>EU Patient Task Force </a:t>
          </a:r>
          <a:r>
            <a:rPr lang="fr-FR" dirty="0"/>
            <a:t>on Nutrition </a:t>
          </a:r>
          <a:endParaRPr lang="en-GB" dirty="0"/>
        </a:p>
      </dgm:t>
    </dgm:pt>
    <dgm:pt modelId="{A3B00EBB-3D79-4FFC-AB81-9497E5A109FD}" type="parTrans" cxnId="{0A8C093A-A43D-46A7-9687-176554B700CE}">
      <dgm:prSet/>
      <dgm:spPr/>
      <dgm:t>
        <a:bodyPr/>
        <a:lstStyle/>
        <a:p>
          <a:endParaRPr lang="en-GB"/>
        </a:p>
      </dgm:t>
    </dgm:pt>
    <dgm:pt modelId="{C2757F1B-00B2-4933-9EBA-81A00B31D77B}" type="sibTrans" cxnId="{0A8C093A-A43D-46A7-9687-176554B700CE}">
      <dgm:prSet/>
      <dgm:spPr/>
      <dgm:t>
        <a:bodyPr/>
        <a:lstStyle/>
        <a:p>
          <a:endParaRPr lang="en-GB"/>
        </a:p>
      </dgm:t>
    </dgm:pt>
    <dgm:pt modelId="{89E1A39A-C0F3-4775-BA6A-CC6FB03E26E5}">
      <dgm:prSet/>
      <dgm:spPr/>
      <dgm:t>
        <a:bodyPr/>
        <a:lstStyle/>
        <a:p>
          <a:r>
            <a:rPr lang="en-GB" dirty="0"/>
            <a:t>2018 </a:t>
          </a:r>
          <a:r>
            <a:rPr lang="en-GB" b="1" dirty="0"/>
            <a:t>Nutrition Guidelines and lay person summaries</a:t>
          </a:r>
        </a:p>
      </dgm:t>
    </dgm:pt>
    <dgm:pt modelId="{7ABCCCEB-9386-45C7-8258-C7A28DD18197}" type="parTrans" cxnId="{981C896B-92A7-42D4-A530-A55929F96A8D}">
      <dgm:prSet/>
      <dgm:spPr/>
      <dgm:t>
        <a:bodyPr/>
        <a:lstStyle/>
        <a:p>
          <a:endParaRPr lang="en-GB"/>
        </a:p>
      </dgm:t>
    </dgm:pt>
    <dgm:pt modelId="{2B87F83D-4860-4990-B9FE-A54D655491E6}" type="sibTrans" cxnId="{981C896B-92A7-42D4-A530-A55929F96A8D}">
      <dgm:prSet/>
      <dgm:spPr/>
      <dgm:t>
        <a:bodyPr/>
        <a:lstStyle/>
        <a:p>
          <a:endParaRPr lang="en-GB"/>
        </a:p>
      </dgm:t>
    </dgm:pt>
    <dgm:pt modelId="{3B52FCEA-75F8-4A12-BB52-FE60A786A5DE}">
      <dgm:prSet phldrT="[Text]"/>
      <dgm:spPr/>
      <dgm:t>
        <a:bodyPr/>
        <a:lstStyle/>
        <a:p>
          <a:endParaRPr lang="en-US" dirty="0"/>
        </a:p>
      </dgm:t>
    </dgm:pt>
    <dgm:pt modelId="{41290227-787B-439F-B9FE-E5669CDE619E}" type="sibTrans" cxnId="{1AB1B758-FC9D-403E-95CF-D6B0B609D385}">
      <dgm:prSet/>
      <dgm:spPr/>
      <dgm:t>
        <a:bodyPr/>
        <a:lstStyle/>
        <a:p>
          <a:endParaRPr lang="en-GB"/>
        </a:p>
      </dgm:t>
    </dgm:pt>
    <dgm:pt modelId="{4CAD0BF6-9925-4C3A-870A-EC1EB173F853}" type="parTrans" cxnId="{1AB1B758-FC9D-403E-95CF-D6B0B609D385}">
      <dgm:prSet/>
      <dgm:spPr/>
      <dgm:t>
        <a:bodyPr/>
        <a:lstStyle/>
        <a:p>
          <a:endParaRPr lang="en-GB"/>
        </a:p>
      </dgm:t>
    </dgm:pt>
    <dgm:pt modelId="{DF262DB3-DD70-4202-884F-49034ED9603A}">
      <dgm:prSet/>
      <dgm:spPr/>
      <dgm:t>
        <a:bodyPr/>
        <a:lstStyle/>
        <a:p>
          <a:r>
            <a:rPr lang="en-GB" b="0" dirty="0"/>
            <a:t>2019</a:t>
          </a:r>
          <a:r>
            <a:rPr lang="en-GB" b="1" dirty="0"/>
            <a:t> Formal collaboration with ESPEN </a:t>
          </a:r>
          <a:r>
            <a:rPr lang="en-GB" b="0" dirty="0"/>
            <a:t>on patient involvement in guideline development and  summaries</a:t>
          </a:r>
        </a:p>
      </dgm:t>
    </dgm:pt>
    <dgm:pt modelId="{C5FDA8EA-86EB-482D-8B5A-EA4A549FC377}" type="parTrans" cxnId="{77B228EA-5DA0-42A9-89E8-34417F637EFF}">
      <dgm:prSet/>
      <dgm:spPr/>
      <dgm:t>
        <a:bodyPr/>
        <a:lstStyle/>
        <a:p>
          <a:endParaRPr lang="en-GB"/>
        </a:p>
      </dgm:t>
    </dgm:pt>
    <dgm:pt modelId="{D505CC5A-67F2-4DAB-82A6-9444E223B0C1}" type="sibTrans" cxnId="{77B228EA-5DA0-42A9-89E8-34417F637EFF}">
      <dgm:prSet/>
      <dgm:spPr/>
      <dgm:t>
        <a:bodyPr/>
        <a:lstStyle/>
        <a:p>
          <a:endParaRPr lang="en-GB"/>
        </a:p>
      </dgm:t>
    </dgm:pt>
    <dgm:pt modelId="{A8A6B010-1C94-4E84-9424-D5EA68419C26}">
      <dgm:prSet/>
      <dgm:spPr/>
      <dgm:t>
        <a:bodyPr/>
        <a:lstStyle/>
        <a:p>
          <a:r>
            <a:rPr lang="en-GB" b="0" dirty="0"/>
            <a:t>2019</a:t>
          </a:r>
          <a:r>
            <a:rPr lang="en-GB" b="1" dirty="0"/>
            <a:t> EPF Cluster on Nutrition</a:t>
          </a:r>
        </a:p>
      </dgm:t>
    </dgm:pt>
    <dgm:pt modelId="{D102DDB2-AB6D-40FF-A9C5-D151CCE4BB66}" type="parTrans" cxnId="{4C672EE9-AD73-436F-A782-4C0446FD6D4D}">
      <dgm:prSet/>
      <dgm:spPr/>
      <dgm:t>
        <a:bodyPr/>
        <a:lstStyle/>
        <a:p>
          <a:endParaRPr lang="en-GB"/>
        </a:p>
      </dgm:t>
    </dgm:pt>
    <dgm:pt modelId="{A11DD9A8-C992-4DB1-9660-EAEA3AABC5BA}" type="sibTrans" cxnId="{4C672EE9-AD73-436F-A782-4C0446FD6D4D}">
      <dgm:prSet/>
      <dgm:spPr/>
      <dgm:t>
        <a:bodyPr/>
        <a:lstStyle/>
        <a:p>
          <a:endParaRPr lang="en-GB"/>
        </a:p>
      </dgm:t>
    </dgm:pt>
    <dgm:pt modelId="{A6BD0097-603A-4F05-A948-4908F51F77E7}" type="pres">
      <dgm:prSet presAssocID="{6334704A-B0DF-4989-8D47-14610236E9BB}" presName="Name0" presStyleCnt="0">
        <dgm:presLayoutVars>
          <dgm:dir/>
        </dgm:presLayoutVars>
      </dgm:prSet>
      <dgm:spPr/>
    </dgm:pt>
    <dgm:pt modelId="{D6F44FDC-C654-4A5D-A5BA-B1C388525DE7}" type="pres">
      <dgm:prSet presAssocID="{3B52FCEA-75F8-4A12-BB52-FE60A786A5DE}" presName="parComposite" presStyleCnt="0"/>
      <dgm:spPr/>
    </dgm:pt>
    <dgm:pt modelId="{8235BB52-1DBD-4172-9363-9F9EC872AC5F}" type="pres">
      <dgm:prSet presAssocID="{3B52FCEA-75F8-4A12-BB52-FE60A786A5DE}" presName="parBigCircle" presStyleLbl="node0" presStyleIdx="0" presStyleCnt="1" custFlipVert="0" custFlipHor="1" custScaleX="2264" custScaleY="9224" custLinFactX="-7435" custLinFactY="52728" custLinFactNeighborX="-100000" custLinFactNeighborY="100000"/>
      <dgm:spPr>
        <a:prstGeom prst="wedgeEllipseCallout">
          <a:avLst/>
        </a:prstGeom>
      </dgm:spPr>
    </dgm:pt>
    <dgm:pt modelId="{200DEC51-0D9E-4823-92D7-B534E43ED551}" type="pres">
      <dgm:prSet presAssocID="{3B52FCEA-75F8-4A12-BB52-FE60A786A5DE}" presName="parTx" presStyleLbl="revTx" presStyleIdx="0" presStyleCnt="19"/>
      <dgm:spPr/>
    </dgm:pt>
    <dgm:pt modelId="{0201EE30-29C3-42F9-9F44-F2CDF962A237}" type="pres">
      <dgm:prSet presAssocID="{3B52FCEA-75F8-4A12-BB52-FE60A786A5DE}" presName="bSpace" presStyleCnt="0"/>
      <dgm:spPr/>
    </dgm:pt>
    <dgm:pt modelId="{EBC70DF6-BED2-4BE5-84FE-CEAE4BE97CAF}" type="pres">
      <dgm:prSet presAssocID="{3B52FCEA-75F8-4A12-BB52-FE60A786A5DE}" presName="parBackupNorm" presStyleCnt="0"/>
      <dgm:spPr/>
    </dgm:pt>
    <dgm:pt modelId="{EC50124C-25E4-43D6-AD50-19E1CE8DBF57}" type="pres">
      <dgm:prSet presAssocID="{41290227-787B-439F-B9FE-E5669CDE619E}" presName="parSpace" presStyleCnt="0"/>
      <dgm:spPr/>
    </dgm:pt>
    <dgm:pt modelId="{706D1DB2-46C2-47F8-BF47-DCE9C11D4DFC}" type="pres">
      <dgm:prSet presAssocID="{4C337D40-00C8-41D9-A815-3DD01B8536CD}" presName="desBackupLeftNorm" presStyleCnt="0"/>
      <dgm:spPr/>
    </dgm:pt>
    <dgm:pt modelId="{D0D4D680-F189-4393-B807-29D48B03BC9E}" type="pres">
      <dgm:prSet presAssocID="{4C337D40-00C8-41D9-A815-3DD01B8536CD}" presName="desComposite" presStyleCnt="0"/>
      <dgm:spPr/>
    </dgm:pt>
    <dgm:pt modelId="{D969BAEF-3A61-4DE7-9E0F-0203270590A0}" type="pres">
      <dgm:prSet presAssocID="{4C337D40-00C8-41D9-A815-3DD01B8536CD}" presName="desCircle" presStyleLbl="node1" presStyleIdx="0" presStyleCnt="9"/>
      <dgm:spPr/>
    </dgm:pt>
    <dgm:pt modelId="{5C2DC73B-0D46-4DBC-B215-A17B653AE438}" type="pres">
      <dgm:prSet presAssocID="{4C337D40-00C8-41D9-A815-3DD01B8536CD}" presName="chTx" presStyleLbl="revTx" presStyleIdx="1" presStyleCnt="19"/>
      <dgm:spPr/>
    </dgm:pt>
    <dgm:pt modelId="{DEA1B60D-F9F9-431E-8104-A78FA752251B}" type="pres">
      <dgm:prSet presAssocID="{4C337D40-00C8-41D9-A815-3DD01B8536CD}" presName="desTx" presStyleLbl="revTx" presStyleIdx="2" presStyleCnt="19">
        <dgm:presLayoutVars>
          <dgm:bulletEnabled val="1"/>
        </dgm:presLayoutVars>
      </dgm:prSet>
      <dgm:spPr/>
    </dgm:pt>
    <dgm:pt modelId="{5AF073E3-484C-4B23-8116-BD8346D23346}" type="pres">
      <dgm:prSet presAssocID="{4C337D40-00C8-41D9-A815-3DD01B8536CD}" presName="desBackupRightNorm" presStyleCnt="0"/>
      <dgm:spPr/>
    </dgm:pt>
    <dgm:pt modelId="{B7D50E69-4EE4-4F02-83F5-A944AC9F6D9F}" type="pres">
      <dgm:prSet presAssocID="{B366B173-5969-4C76-9DBD-D15A5E095153}" presName="desSpace" presStyleCnt="0"/>
      <dgm:spPr/>
    </dgm:pt>
    <dgm:pt modelId="{C83458D3-D8B3-45FC-A78A-DE49F5BB5FAA}" type="pres">
      <dgm:prSet presAssocID="{DDF9497D-99C4-4786-9935-E181BE268B87}" presName="desBackupLeftNorm" presStyleCnt="0"/>
      <dgm:spPr/>
    </dgm:pt>
    <dgm:pt modelId="{E2DBBF61-DA88-4A72-A8DF-0431A7BF80D4}" type="pres">
      <dgm:prSet presAssocID="{DDF9497D-99C4-4786-9935-E181BE268B87}" presName="desComposite" presStyleCnt="0"/>
      <dgm:spPr/>
    </dgm:pt>
    <dgm:pt modelId="{FBA36D2D-7651-49D7-9FAB-8311828D9E36}" type="pres">
      <dgm:prSet presAssocID="{DDF9497D-99C4-4786-9935-E181BE268B87}" presName="desCircle" presStyleLbl="node1" presStyleIdx="1" presStyleCnt="9"/>
      <dgm:spPr/>
    </dgm:pt>
    <dgm:pt modelId="{6907617D-B0D3-45A6-A8D5-A900678ECD54}" type="pres">
      <dgm:prSet presAssocID="{DDF9497D-99C4-4786-9935-E181BE268B87}" presName="chTx" presStyleLbl="revTx" presStyleIdx="3" presStyleCnt="19"/>
      <dgm:spPr/>
    </dgm:pt>
    <dgm:pt modelId="{DBC1B043-2051-4B67-ABA8-64D027C736DD}" type="pres">
      <dgm:prSet presAssocID="{DDF9497D-99C4-4786-9935-E181BE268B87}" presName="desTx" presStyleLbl="revTx" presStyleIdx="4" presStyleCnt="19">
        <dgm:presLayoutVars>
          <dgm:bulletEnabled val="1"/>
        </dgm:presLayoutVars>
      </dgm:prSet>
      <dgm:spPr/>
    </dgm:pt>
    <dgm:pt modelId="{F793DA10-0052-434E-B820-8DACC0C14B25}" type="pres">
      <dgm:prSet presAssocID="{DDF9497D-99C4-4786-9935-E181BE268B87}" presName="desBackupRightNorm" presStyleCnt="0"/>
      <dgm:spPr/>
    </dgm:pt>
    <dgm:pt modelId="{F8635B2E-906B-4B3A-974F-6B21181D2673}" type="pres">
      <dgm:prSet presAssocID="{B038DC6C-0E95-4A86-9C45-FBC5BF9C9AC9}" presName="desSpace" presStyleCnt="0"/>
      <dgm:spPr/>
    </dgm:pt>
    <dgm:pt modelId="{AECFDD50-27D2-4FAF-84D8-113A27C4CDE6}" type="pres">
      <dgm:prSet presAssocID="{ADD391D7-A15E-4B89-B942-7A6162A88FA8}" presName="desBackupLeftNorm" presStyleCnt="0"/>
      <dgm:spPr/>
    </dgm:pt>
    <dgm:pt modelId="{6665D22E-0364-493B-9D09-5E5EB5F49491}" type="pres">
      <dgm:prSet presAssocID="{ADD391D7-A15E-4B89-B942-7A6162A88FA8}" presName="desComposite" presStyleCnt="0"/>
      <dgm:spPr/>
    </dgm:pt>
    <dgm:pt modelId="{6A0220A7-F89B-4B9F-A1A3-EFC09A6814B4}" type="pres">
      <dgm:prSet presAssocID="{ADD391D7-A15E-4B89-B942-7A6162A88FA8}" presName="desCircle" presStyleLbl="node1" presStyleIdx="2" presStyleCnt="9"/>
      <dgm:spPr/>
    </dgm:pt>
    <dgm:pt modelId="{3D370C34-9327-4A9D-B957-DF3E00D7B678}" type="pres">
      <dgm:prSet presAssocID="{ADD391D7-A15E-4B89-B942-7A6162A88FA8}" presName="chTx" presStyleLbl="revTx" presStyleIdx="5" presStyleCnt="19"/>
      <dgm:spPr/>
    </dgm:pt>
    <dgm:pt modelId="{A09D87CA-3C8B-4C4C-9393-036AD5BD7153}" type="pres">
      <dgm:prSet presAssocID="{ADD391D7-A15E-4B89-B942-7A6162A88FA8}" presName="desTx" presStyleLbl="revTx" presStyleIdx="6" presStyleCnt="19">
        <dgm:presLayoutVars>
          <dgm:bulletEnabled val="1"/>
        </dgm:presLayoutVars>
      </dgm:prSet>
      <dgm:spPr/>
    </dgm:pt>
    <dgm:pt modelId="{7038E93C-16B7-4665-8228-28A2817EBCE3}" type="pres">
      <dgm:prSet presAssocID="{ADD391D7-A15E-4B89-B942-7A6162A88FA8}" presName="desBackupRightNorm" presStyleCnt="0"/>
      <dgm:spPr/>
    </dgm:pt>
    <dgm:pt modelId="{45757714-7690-4804-9B44-35A4E1AF4611}" type="pres">
      <dgm:prSet presAssocID="{3C441FC9-91EA-46BF-8F07-0C7D5CE6919D}" presName="desSpace" presStyleCnt="0"/>
      <dgm:spPr/>
    </dgm:pt>
    <dgm:pt modelId="{FDA3A5DA-B8B9-41EE-BE42-B50BCFA24271}" type="pres">
      <dgm:prSet presAssocID="{C7B8C3BA-C7EF-432B-9E12-DB4435258D8F}" presName="desBackupLeftNorm" presStyleCnt="0"/>
      <dgm:spPr/>
    </dgm:pt>
    <dgm:pt modelId="{E6EAE4FC-1940-465B-84A4-548C872A706E}" type="pres">
      <dgm:prSet presAssocID="{C7B8C3BA-C7EF-432B-9E12-DB4435258D8F}" presName="desComposite" presStyleCnt="0"/>
      <dgm:spPr/>
    </dgm:pt>
    <dgm:pt modelId="{60C98A80-E263-4807-9D6A-E7046C7B2E99}" type="pres">
      <dgm:prSet presAssocID="{C7B8C3BA-C7EF-432B-9E12-DB4435258D8F}" presName="desCircle" presStyleLbl="node1" presStyleIdx="3" presStyleCnt="9"/>
      <dgm:spPr/>
    </dgm:pt>
    <dgm:pt modelId="{54D1F055-A238-45B6-B0A8-E3B46C1296E3}" type="pres">
      <dgm:prSet presAssocID="{C7B8C3BA-C7EF-432B-9E12-DB4435258D8F}" presName="chTx" presStyleLbl="revTx" presStyleIdx="7" presStyleCnt="19"/>
      <dgm:spPr/>
    </dgm:pt>
    <dgm:pt modelId="{B4856662-DA13-4649-B66C-460D43DCCA73}" type="pres">
      <dgm:prSet presAssocID="{C7B8C3BA-C7EF-432B-9E12-DB4435258D8F}" presName="desTx" presStyleLbl="revTx" presStyleIdx="8" presStyleCnt="19">
        <dgm:presLayoutVars>
          <dgm:bulletEnabled val="1"/>
        </dgm:presLayoutVars>
      </dgm:prSet>
      <dgm:spPr/>
    </dgm:pt>
    <dgm:pt modelId="{3E65AC4D-4CF1-43F4-A643-DC1A2BD29532}" type="pres">
      <dgm:prSet presAssocID="{C7B8C3BA-C7EF-432B-9E12-DB4435258D8F}" presName="desBackupRightNorm" presStyleCnt="0"/>
      <dgm:spPr/>
    </dgm:pt>
    <dgm:pt modelId="{6A344F83-EE9B-44F3-9CD2-4730759000B8}" type="pres">
      <dgm:prSet presAssocID="{D8DA896B-E0E5-4B0A-8473-06A3DA1F373E}" presName="desSpace" presStyleCnt="0"/>
      <dgm:spPr/>
    </dgm:pt>
    <dgm:pt modelId="{4674C385-B120-4F64-9509-A27049E6DA2A}" type="pres">
      <dgm:prSet presAssocID="{87891629-1A82-491D-811D-72D699EC92D6}" presName="desBackupLeftNorm" presStyleCnt="0"/>
      <dgm:spPr/>
    </dgm:pt>
    <dgm:pt modelId="{0C823F62-99F2-46DB-A0DD-0D663AE0F695}" type="pres">
      <dgm:prSet presAssocID="{87891629-1A82-491D-811D-72D699EC92D6}" presName="desComposite" presStyleCnt="0"/>
      <dgm:spPr/>
    </dgm:pt>
    <dgm:pt modelId="{E6755C37-3784-4357-BC52-3CC0DB379E9E}" type="pres">
      <dgm:prSet presAssocID="{87891629-1A82-491D-811D-72D699EC92D6}" presName="desCircle" presStyleLbl="node1" presStyleIdx="4" presStyleCnt="9"/>
      <dgm:spPr/>
    </dgm:pt>
    <dgm:pt modelId="{975434FB-B0FC-4B84-873F-39EC2CC33D16}" type="pres">
      <dgm:prSet presAssocID="{87891629-1A82-491D-811D-72D699EC92D6}" presName="chTx" presStyleLbl="revTx" presStyleIdx="9" presStyleCnt="19"/>
      <dgm:spPr/>
    </dgm:pt>
    <dgm:pt modelId="{82D66DB8-7CAA-46EC-A200-286743CB8CE0}" type="pres">
      <dgm:prSet presAssocID="{87891629-1A82-491D-811D-72D699EC92D6}" presName="desTx" presStyleLbl="revTx" presStyleIdx="10" presStyleCnt="19">
        <dgm:presLayoutVars>
          <dgm:bulletEnabled val="1"/>
        </dgm:presLayoutVars>
      </dgm:prSet>
      <dgm:spPr/>
    </dgm:pt>
    <dgm:pt modelId="{00D50A99-5171-46D6-A127-6E655266744A}" type="pres">
      <dgm:prSet presAssocID="{87891629-1A82-491D-811D-72D699EC92D6}" presName="desBackupRightNorm" presStyleCnt="0"/>
      <dgm:spPr/>
    </dgm:pt>
    <dgm:pt modelId="{99BDA486-5449-4726-BB54-8DEEABD5F199}" type="pres">
      <dgm:prSet presAssocID="{74968777-3907-4984-BA86-38F19035C41D}" presName="desSpace" presStyleCnt="0"/>
      <dgm:spPr/>
    </dgm:pt>
    <dgm:pt modelId="{F761BD16-A69C-46F4-8F27-E1CA69B0EEC4}" type="pres">
      <dgm:prSet presAssocID="{15418BCD-C6B0-42E6-B34A-A11621140B51}" presName="desBackupLeftNorm" presStyleCnt="0"/>
      <dgm:spPr/>
    </dgm:pt>
    <dgm:pt modelId="{30E02FA0-B814-4C53-B867-E6641C209A30}" type="pres">
      <dgm:prSet presAssocID="{15418BCD-C6B0-42E6-B34A-A11621140B51}" presName="desComposite" presStyleCnt="0"/>
      <dgm:spPr/>
    </dgm:pt>
    <dgm:pt modelId="{F866A8EC-1BC5-4781-AE43-ED1B238D7038}" type="pres">
      <dgm:prSet presAssocID="{15418BCD-C6B0-42E6-B34A-A11621140B51}" presName="desCircle" presStyleLbl="node1" presStyleIdx="5" presStyleCnt="9"/>
      <dgm:spPr/>
    </dgm:pt>
    <dgm:pt modelId="{1CC7F620-1689-44E3-A20A-D4E103CD50BC}" type="pres">
      <dgm:prSet presAssocID="{15418BCD-C6B0-42E6-B34A-A11621140B51}" presName="chTx" presStyleLbl="revTx" presStyleIdx="11" presStyleCnt="19"/>
      <dgm:spPr/>
    </dgm:pt>
    <dgm:pt modelId="{1159816A-67E4-445F-B940-3FA5A83284C8}" type="pres">
      <dgm:prSet presAssocID="{15418BCD-C6B0-42E6-B34A-A11621140B51}" presName="desTx" presStyleLbl="revTx" presStyleIdx="12" presStyleCnt="19">
        <dgm:presLayoutVars>
          <dgm:bulletEnabled val="1"/>
        </dgm:presLayoutVars>
      </dgm:prSet>
      <dgm:spPr/>
    </dgm:pt>
    <dgm:pt modelId="{0626393A-8707-4715-8EE0-5253300F2419}" type="pres">
      <dgm:prSet presAssocID="{15418BCD-C6B0-42E6-B34A-A11621140B51}" presName="desBackupRightNorm" presStyleCnt="0"/>
      <dgm:spPr/>
    </dgm:pt>
    <dgm:pt modelId="{EA6506B5-9D71-48C8-AE17-115BF30FBD72}" type="pres">
      <dgm:prSet presAssocID="{C2757F1B-00B2-4933-9EBA-81A00B31D77B}" presName="desSpace" presStyleCnt="0"/>
      <dgm:spPr/>
    </dgm:pt>
    <dgm:pt modelId="{8AFD2379-D0A8-4135-8694-71C607B5F6D2}" type="pres">
      <dgm:prSet presAssocID="{89E1A39A-C0F3-4775-BA6A-CC6FB03E26E5}" presName="desBackupLeftNorm" presStyleCnt="0"/>
      <dgm:spPr/>
    </dgm:pt>
    <dgm:pt modelId="{9C36BC4A-41E2-4653-BEC7-2B350CBCDE1C}" type="pres">
      <dgm:prSet presAssocID="{89E1A39A-C0F3-4775-BA6A-CC6FB03E26E5}" presName="desComposite" presStyleCnt="0"/>
      <dgm:spPr/>
    </dgm:pt>
    <dgm:pt modelId="{D841BAD3-1429-4980-8D93-55A9A01A5770}" type="pres">
      <dgm:prSet presAssocID="{89E1A39A-C0F3-4775-BA6A-CC6FB03E26E5}" presName="desCircle" presStyleLbl="node1" presStyleIdx="6" presStyleCnt="9"/>
      <dgm:spPr/>
    </dgm:pt>
    <dgm:pt modelId="{1C08BFF1-1ECB-41AB-9697-8C0C77390546}" type="pres">
      <dgm:prSet presAssocID="{89E1A39A-C0F3-4775-BA6A-CC6FB03E26E5}" presName="chTx" presStyleLbl="revTx" presStyleIdx="13" presStyleCnt="19"/>
      <dgm:spPr/>
    </dgm:pt>
    <dgm:pt modelId="{803E4DFE-902B-4FD9-9D62-A6D1D9BBA05C}" type="pres">
      <dgm:prSet presAssocID="{89E1A39A-C0F3-4775-BA6A-CC6FB03E26E5}" presName="desTx" presStyleLbl="revTx" presStyleIdx="14" presStyleCnt="19">
        <dgm:presLayoutVars>
          <dgm:bulletEnabled val="1"/>
        </dgm:presLayoutVars>
      </dgm:prSet>
      <dgm:spPr/>
    </dgm:pt>
    <dgm:pt modelId="{4650C067-7A73-4A1B-A91B-712CD0821CD7}" type="pres">
      <dgm:prSet presAssocID="{89E1A39A-C0F3-4775-BA6A-CC6FB03E26E5}" presName="desBackupRightNorm" presStyleCnt="0"/>
      <dgm:spPr/>
    </dgm:pt>
    <dgm:pt modelId="{91C74269-4B08-48AE-B25B-C9BA3AC2C82C}" type="pres">
      <dgm:prSet presAssocID="{2B87F83D-4860-4990-B9FE-A54D655491E6}" presName="desSpace" presStyleCnt="0"/>
      <dgm:spPr/>
    </dgm:pt>
    <dgm:pt modelId="{1AC13A93-BA08-4E42-B794-42B6DBEB7F14}" type="pres">
      <dgm:prSet presAssocID="{DF262DB3-DD70-4202-884F-49034ED9603A}" presName="desBackupLeftNorm" presStyleCnt="0"/>
      <dgm:spPr/>
    </dgm:pt>
    <dgm:pt modelId="{84CA7A86-164A-4A14-9741-9D3F0262BDF1}" type="pres">
      <dgm:prSet presAssocID="{DF262DB3-DD70-4202-884F-49034ED9603A}" presName="desComposite" presStyleCnt="0"/>
      <dgm:spPr/>
    </dgm:pt>
    <dgm:pt modelId="{32E57589-D910-4222-9041-A4E07433C16E}" type="pres">
      <dgm:prSet presAssocID="{DF262DB3-DD70-4202-884F-49034ED9603A}" presName="desCircle" presStyleLbl="node1" presStyleIdx="7" presStyleCnt="9"/>
      <dgm:spPr/>
    </dgm:pt>
    <dgm:pt modelId="{E21F4901-8CD1-4BFA-AA97-3D3820A69154}" type="pres">
      <dgm:prSet presAssocID="{DF262DB3-DD70-4202-884F-49034ED9603A}" presName="chTx" presStyleLbl="revTx" presStyleIdx="15" presStyleCnt="19"/>
      <dgm:spPr/>
    </dgm:pt>
    <dgm:pt modelId="{B8EBEB02-39CC-4184-AAA2-8F3C3B3F03E8}" type="pres">
      <dgm:prSet presAssocID="{DF262DB3-DD70-4202-884F-49034ED9603A}" presName="desTx" presStyleLbl="revTx" presStyleIdx="16" presStyleCnt="19">
        <dgm:presLayoutVars>
          <dgm:bulletEnabled val="1"/>
        </dgm:presLayoutVars>
      </dgm:prSet>
      <dgm:spPr/>
    </dgm:pt>
    <dgm:pt modelId="{A90023B4-AFAB-4EA3-AC62-B4296661A161}" type="pres">
      <dgm:prSet presAssocID="{DF262DB3-DD70-4202-884F-49034ED9603A}" presName="desBackupRightNorm" presStyleCnt="0"/>
      <dgm:spPr/>
    </dgm:pt>
    <dgm:pt modelId="{64A1F694-74C5-4932-A052-A095421F4E12}" type="pres">
      <dgm:prSet presAssocID="{D505CC5A-67F2-4DAB-82A6-9444E223B0C1}" presName="desSpace" presStyleCnt="0"/>
      <dgm:spPr/>
    </dgm:pt>
    <dgm:pt modelId="{DEF8A8E9-9340-4693-A3A9-3BD33A4B34FB}" type="pres">
      <dgm:prSet presAssocID="{A8A6B010-1C94-4E84-9424-D5EA68419C26}" presName="desBackupLeftNorm" presStyleCnt="0"/>
      <dgm:spPr/>
    </dgm:pt>
    <dgm:pt modelId="{9B338D97-1698-44A3-B2DC-DB0876305E83}" type="pres">
      <dgm:prSet presAssocID="{A8A6B010-1C94-4E84-9424-D5EA68419C26}" presName="desComposite" presStyleCnt="0"/>
      <dgm:spPr/>
    </dgm:pt>
    <dgm:pt modelId="{27F18E56-76FD-46F6-B5B0-375ABF9A1A1C}" type="pres">
      <dgm:prSet presAssocID="{A8A6B010-1C94-4E84-9424-D5EA68419C26}" presName="desCircle" presStyleLbl="node1" presStyleIdx="8" presStyleCnt="9"/>
      <dgm:spPr/>
    </dgm:pt>
    <dgm:pt modelId="{7C02D4CA-BC6B-4945-BC50-A180D867FDF6}" type="pres">
      <dgm:prSet presAssocID="{A8A6B010-1C94-4E84-9424-D5EA68419C26}" presName="chTx" presStyleLbl="revTx" presStyleIdx="17" presStyleCnt="19"/>
      <dgm:spPr/>
    </dgm:pt>
    <dgm:pt modelId="{7BC3711D-25EA-4692-A73C-A42154EBD7EC}" type="pres">
      <dgm:prSet presAssocID="{A8A6B010-1C94-4E84-9424-D5EA68419C26}" presName="desTx" presStyleLbl="revTx" presStyleIdx="18" presStyleCnt="19">
        <dgm:presLayoutVars>
          <dgm:bulletEnabled val="1"/>
        </dgm:presLayoutVars>
      </dgm:prSet>
      <dgm:spPr/>
    </dgm:pt>
    <dgm:pt modelId="{AA80CB8D-12BE-4188-8081-2E6149ABE276}" type="pres">
      <dgm:prSet presAssocID="{A8A6B010-1C94-4E84-9424-D5EA68419C26}" presName="desBackupRightNorm" presStyleCnt="0"/>
      <dgm:spPr/>
    </dgm:pt>
    <dgm:pt modelId="{D1C32CD5-E81D-45DE-BB53-8C74A5EFEE55}" type="pres">
      <dgm:prSet presAssocID="{A11DD9A8-C992-4DB1-9660-EAEA3AABC5BA}" presName="desSpace" presStyleCnt="0"/>
      <dgm:spPr/>
    </dgm:pt>
  </dgm:ptLst>
  <dgm:cxnLst>
    <dgm:cxn modelId="{3BC44405-A5C2-4E95-95AC-BC29061D8DC2}" type="presOf" srcId="{C7B8C3BA-C7EF-432B-9E12-DB4435258D8F}" destId="{54D1F055-A238-45B6-B0A8-E3B46C1296E3}" srcOrd="0" destOrd="0" presId="urn:microsoft.com/office/officeart/2008/layout/CircleAccentTimeline"/>
    <dgm:cxn modelId="{44CAFD09-808C-463E-8FAF-F03FA3D995E6}" srcId="{3B52FCEA-75F8-4A12-BB52-FE60A786A5DE}" destId="{C7B8C3BA-C7EF-432B-9E12-DB4435258D8F}" srcOrd="3" destOrd="0" parTransId="{E79A12E2-61DA-4CB7-AC97-8380FDE9F12C}" sibTransId="{D8DA896B-E0E5-4B0A-8473-06A3DA1F373E}"/>
    <dgm:cxn modelId="{BB3B5124-AFAF-44B4-B3DC-2FC078FC4CAD}" srcId="{3B52FCEA-75F8-4A12-BB52-FE60A786A5DE}" destId="{ADD391D7-A15E-4B89-B942-7A6162A88FA8}" srcOrd="2" destOrd="0" parTransId="{BDBF3E30-A7A8-4336-8943-6C5722EE7CD4}" sibTransId="{3C441FC9-91EA-46BF-8F07-0C7D5CE6919D}"/>
    <dgm:cxn modelId="{DF1DD628-E0B4-4AEF-BD01-AE075FC67A72}" srcId="{3B52FCEA-75F8-4A12-BB52-FE60A786A5DE}" destId="{87891629-1A82-491D-811D-72D699EC92D6}" srcOrd="4" destOrd="0" parTransId="{89E8C6B4-055F-4071-930B-8EB3491CC735}" sibTransId="{74968777-3907-4984-BA86-38F19035C41D}"/>
    <dgm:cxn modelId="{DC29BC37-83CE-45BC-84A5-C8E7E2F73CDA}" type="presOf" srcId="{15418BCD-C6B0-42E6-B34A-A11621140B51}" destId="{1CC7F620-1689-44E3-A20A-D4E103CD50BC}" srcOrd="0" destOrd="0" presId="urn:microsoft.com/office/officeart/2008/layout/CircleAccentTimeline"/>
    <dgm:cxn modelId="{5D6F9039-9BBB-4ADA-8EE4-05BF2A5DC616}" type="presOf" srcId="{ADD391D7-A15E-4B89-B942-7A6162A88FA8}" destId="{3D370C34-9327-4A9D-B957-DF3E00D7B678}" srcOrd="0" destOrd="0" presId="urn:microsoft.com/office/officeart/2008/layout/CircleAccentTimeline"/>
    <dgm:cxn modelId="{0A8C093A-A43D-46A7-9687-176554B700CE}" srcId="{3B52FCEA-75F8-4A12-BB52-FE60A786A5DE}" destId="{15418BCD-C6B0-42E6-B34A-A11621140B51}" srcOrd="5" destOrd="0" parTransId="{A3B00EBB-3D79-4FFC-AB81-9497E5A109FD}" sibTransId="{C2757F1B-00B2-4933-9EBA-81A00B31D77B}"/>
    <dgm:cxn modelId="{DD6CF261-FB5A-42FD-B9EA-7F771E44CB90}" srcId="{3B52FCEA-75F8-4A12-BB52-FE60A786A5DE}" destId="{4C337D40-00C8-41D9-A815-3DD01B8536CD}" srcOrd="0" destOrd="0" parTransId="{7121C665-84F9-45AB-81CB-14C6BD678759}" sibTransId="{B366B173-5969-4C76-9DBD-D15A5E095153}"/>
    <dgm:cxn modelId="{981C896B-92A7-42D4-A530-A55929F96A8D}" srcId="{3B52FCEA-75F8-4A12-BB52-FE60A786A5DE}" destId="{89E1A39A-C0F3-4775-BA6A-CC6FB03E26E5}" srcOrd="6" destOrd="0" parTransId="{7ABCCCEB-9386-45C7-8258-C7A28DD18197}" sibTransId="{2B87F83D-4860-4990-B9FE-A54D655491E6}"/>
    <dgm:cxn modelId="{1AB1B758-FC9D-403E-95CF-D6B0B609D385}" srcId="{6334704A-B0DF-4989-8D47-14610236E9BB}" destId="{3B52FCEA-75F8-4A12-BB52-FE60A786A5DE}" srcOrd="0" destOrd="0" parTransId="{4CAD0BF6-9925-4C3A-870A-EC1EB173F853}" sibTransId="{41290227-787B-439F-B9FE-E5669CDE619E}"/>
    <dgm:cxn modelId="{5A5E6485-BFC9-4439-BE66-C24DD4FA221A}" type="presOf" srcId="{87891629-1A82-491D-811D-72D699EC92D6}" destId="{975434FB-B0FC-4B84-873F-39EC2CC33D16}" srcOrd="0" destOrd="0" presId="urn:microsoft.com/office/officeart/2008/layout/CircleAccentTimeline"/>
    <dgm:cxn modelId="{EDACB38B-02A6-4928-9F74-BE0F313D280B}" type="presOf" srcId="{89E1A39A-C0F3-4775-BA6A-CC6FB03E26E5}" destId="{1C08BFF1-1ECB-41AB-9697-8C0C77390546}" srcOrd="0" destOrd="0" presId="urn:microsoft.com/office/officeart/2008/layout/CircleAccentTimeline"/>
    <dgm:cxn modelId="{E71B50B4-11E3-4B02-8C70-6A663299AF55}" srcId="{3B52FCEA-75F8-4A12-BB52-FE60A786A5DE}" destId="{DDF9497D-99C4-4786-9935-E181BE268B87}" srcOrd="1" destOrd="0" parTransId="{D7AE796B-3FB5-46AB-8460-406E13694CD5}" sibTransId="{B038DC6C-0E95-4A86-9C45-FBC5BF9C9AC9}"/>
    <dgm:cxn modelId="{11859FB6-26A6-481D-AE9D-2EC146172F77}" type="presOf" srcId="{A8A6B010-1C94-4E84-9424-D5EA68419C26}" destId="{7C02D4CA-BC6B-4945-BC50-A180D867FDF6}" srcOrd="0" destOrd="0" presId="urn:microsoft.com/office/officeart/2008/layout/CircleAccentTimeline"/>
    <dgm:cxn modelId="{532907C1-2CA4-4478-AAF9-2CF345D400B4}" type="presOf" srcId="{4C337D40-00C8-41D9-A815-3DD01B8536CD}" destId="{5C2DC73B-0D46-4DBC-B215-A17B653AE438}" srcOrd="0" destOrd="0" presId="urn:microsoft.com/office/officeart/2008/layout/CircleAccentTimeline"/>
    <dgm:cxn modelId="{6F9873C8-B242-4740-9B97-3830CBCB5EBE}" type="presOf" srcId="{3B52FCEA-75F8-4A12-BB52-FE60A786A5DE}" destId="{200DEC51-0D9E-4823-92D7-B534E43ED551}" srcOrd="0" destOrd="0" presId="urn:microsoft.com/office/officeart/2008/layout/CircleAccentTimeline"/>
    <dgm:cxn modelId="{85EE78D6-305D-4A4C-9F87-3697BE704694}" type="presOf" srcId="{6334704A-B0DF-4989-8D47-14610236E9BB}" destId="{A6BD0097-603A-4F05-A948-4908F51F77E7}" srcOrd="0" destOrd="0" presId="urn:microsoft.com/office/officeart/2008/layout/CircleAccentTimeline"/>
    <dgm:cxn modelId="{6C0B13DD-125A-496F-97FB-0A22B6EDD362}" type="presOf" srcId="{DF262DB3-DD70-4202-884F-49034ED9603A}" destId="{E21F4901-8CD1-4BFA-AA97-3D3820A69154}" srcOrd="0" destOrd="0" presId="urn:microsoft.com/office/officeart/2008/layout/CircleAccentTimeline"/>
    <dgm:cxn modelId="{4C672EE9-AD73-436F-A782-4C0446FD6D4D}" srcId="{3B52FCEA-75F8-4A12-BB52-FE60A786A5DE}" destId="{A8A6B010-1C94-4E84-9424-D5EA68419C26}" srcOrd="8" destOrd="0" parTransId="{D102DDB2-AB6D-40FF-A9C5-D151CCE4BB66}" sibTransId="{A11DD9A8-C992-4DB1-9660-EAEA3AABC5BA}"/>
    <dgm:cxn modelId="{77B228EA-5DA0-42A9-89E8-34417F637EFF}" srcId="{3B52FCEA-75F8-4A12-BB52-FE60A786A5DE}" destId="{DF262DB3-DD70-4202-884F-49034ED9603A}" srcOrd="7" destOrd="0" parTransId="{C5FDA8EA-86EB-482D-8B5A-EA4A549FC377}" sibTransId="{D505CC5A-67F2-4DAB-82A6-9444E223B0C1}"/>
    <dgm:cxn modelId="{BA9587FF-F6DC-4785-B780-06B094C71818}" type="presOf" srcId="{DDF9497D-99C4-4786-9935-E181BE268B87}" destId="{6907617D-B0D3-45A6-A8D5-A900678ECD54}" srcOrd="0" destOrd="0" presId="urn:microsoft.com/office/officeart/2008/layout/CircleAccentTimeline"/>
    <dgm:cxn modelId="{30781EE8-36B0-4349-8217-4C89067836A9}" type="presParOf" srcId="{A6BD0097-603A-4F05-A948-4908F51F77E7}" destId="{D6F44FDC-C654-4A5D-A5BA-B1C388525DE7}" srcOrd="0" destOrd="0" presId="urn:microsoft.com/office/officeart/2008/layout/CircleAccentTimeline"/>
    <dgm:cxn modelId="{9EEB3DAE-4B76-42D6-A4A9-820260186986}" type="presParOf" srcId="{D6F44FDC-C654-4A5D-A5BA-B1C388525DE7}" destId="{8235BB52-1DBD-4172-9363-9F9EC872AC5F}" srcOrd="0" destOrd="0" presId="urn:microsoft.com/office/officeart/2008/layout/CircleAccentTimeline"/>
    <dgm:cxn modelId="{0151416D-24FC-450C-93E9-F59DCC4775B9}" type="presParOf" srcId="{D6F44FDC-C654-4A5D-A5BA-B1C388525DE7}" destId="{200DEC51-0D9E-4823-92D7-B534E43ED551}" srcOrd="1" destOrd="0" presId="urn:microsoft.com/office/officeart/2008/layout/CircleAccentTimeline"/>
    <dgm:cxn modelId="{F4F4E34A-7F6F-40CA-907D-2F5BAEE4E96F}" type="presParOf" srcId="{D6F44FDC-C654-4A5D-A5BA-B1C388525DE7}" destId="{0201EE30-29C3-42F9-9F44-F2CDF962A237}" srcOrd="2" destOrd="0" presId="urn:microsoft.com/office/officeart/2008/layout/CircleAccentTimeline"/>
    <dgm:cxn modelId="{C3861E7F-A4C4-49FE-A85A-94CEF97BD16C}" type="presParOf" srcId="{A6BD0097-603A-4F05-A948-4908F51F77E7}" destId="{EBC70DF6-BED2-4BE5-84FE-CEAE4BE97CAF}" srcOrd="1" destOrd="0" presId="urn:microsoft.com/office/officeart/2008/layout/CircleAccentTimeline"/>
    <dgm:cxn modelId="{194B46FD-66E6-4DC7-BDD6-A536265F02ED}" type="presParOf" srcId="{A6BD0097-603A-4F05-A948-4908F51F77E7}" destId="{EC50124C-25E4-43D6-AD50-19E1CE8DBF57}" srcOrd="2" destOrd="0" presId="urn:microsoft.com/office/officeart/2008/layout/CircleAccentTimeline"/>
    <dgm:cxn modelId="{28A49AD5-A6F6-4CF1-B0A7-155D30E66845}" type="presParOf" srcId="{A6BD0097-603A-4F05-A948-4908F51F77E7}" destId="{706D1DB2-46C2-47F8-BF47-DCE9C11D4DFC}" srcOrd="3" destOrd="0" presId="urn:microsoft.com/office/officeart/2008/layout/CircleAccentTimeline"/>
    <dgm:cxn modelId="{0C1F7A99-D330-436F-906E-EC0B79E7C90F}" type="presParOf" srcId="{A6BD0097-603A-4F05-A948-4908F51F77E7}" destId="{D0D4D680-F189-4393-B807-29D48B03BC9E}" srcOrd="4" destOrd="0" presId="urn:microsoft.com/office/officeart/2008/layout/CircleAccentTimeline"/>
    <dgm:cxn modelId="{CEAFB4C0-D7B5-418F-A7B8-D57E044CE0F8}" type="presParOf" srcId="{D0D4D680-F189-4393-B807-29D48B03BC9E}" destId="{D969BAEF-3A61-4DE7-9E0F-0203270590A0}" srcOrd="0" destOrd="0" presId="urn:microsoft.com/office/officeart/2008/layout/CircleAccentTimeline"/>
    <dgm:cxn modelId="{CC0BE3D9-3190-4879-A950-31CA947AFB3A}" type="presParOf" srcId="{D0D4D680-F189-4393-B807-29D48B03BC9E}" destId="{5C2DC73B-0D46-4DBC-B215-A17B653AE438}" srcOrd="1" destOrd="0" presId="urn:microsoft.com/office/officeart/2008/layout/CircleAccentTimeline"/>
    <dgm:cxn modelId="{C7C00AC0-EA7D-4A88-BD42-C674F7A3EB29}" type="presParOf" srcId="{D0D4D680-F189-4393-B807-29D48B03BC9E}" destId="{DEA1B60D-F9F9-431E-8104-A78FA752251B}" srcOrd="2" destOrd="0" presId="urn:microsoft.com/office/officeart/2008/layout/CircleAccentTimeline"/>
    <dgm:cxn modelId="{D42F5702-28BA-47F8-8960-F9204FAA8753}" type="presParOf" srcId="{A6BD0097-603A-4F05-A948-4908F51F77E7}" destId="{5AF073E3-484C-4B23-8116-BD8346D23346}" srcOrd="5" destOrd="0" presId="urn:microsoft.com/office/officeart/2008/layout/CircleAccentTimeline"/>
    <dgm:cxn modelId="{A7098BAF-891E-4CA8-833F-91B6E0B4EF6E}" type="presParOf" srcId="{A6BD0097-603A-4F05-A948-4908F51F77E7}" destId="{B7D50E69-4EE4-4F02-83F5-A944AC9F6D9F}" srcOrd="6" destOrd="0" presId="urn:microsoft.com/office/officeart/2008/layout/CircleAccentTimeline"/>
    <dgm:cxn modelId="{446A9F2C-6E3B-4406-B118-920DD3352998}" type="presParOf" srcId="{A6BD0097-603A-4F05-A948-4908F51F77E7}" destId="{C83458D3-D8B3-45FC-A78A-DE49F5BB5FAA}" srcOrd="7" destOrd="0" presId="urn:microsoft.com/office/officeart/2008/layout/CircleAccentTimeline"/>
    <dgm:cxn modelId="{F40DC07B-BFAA-4632-841B-B00E14F53394}" type="presParOf" srcId="{A6BD0097-603A-4F05-A948-4908F51F77E7}" destId="{E2DBBF61-DA88-4A72-A8DF-0431A7BF80D4}" srcOrd="8" destOrd="0" presId="urn:microsoft.com/office/officeart/2008/layout/CircleAccentTimeline"/>
    <dgm:cxn modelId="{48D1A6D0-7A4B-45A0-925B-CE4D3DACAB84}" type="presParOf" srcId="{E2DBBF61-DA88-4A72-A8DF-0431A7BF80D4}" destId="{FBA36D2D-7651-49D7-9FAB-8311828D9E36}" srcOrd="0" destOrd="0" presId="urn:microsoft.com/office/officeart/2008/layout/CircleAccentTimeline"/>
    <dgm:cxn modelId="{F4F086BA-F11C-43E7-996B-CFE04634B6F6}" type="presParOf" srcId="{E2DBBF61-DA88-4A72-A8DF-0431A7BF80D4}" destId="{6907617D-B0D3-45A6-A8D5-A900678ECD54}" srcOrd="1" destOrd="0" presId="urn:microsoft.com/office/officeart/2008/layout/CircleAccentTimeline"/>
    <dgm:cxn modelId="{357F737A-66D5-471A-8695-9277C44C2974}" type="presParOf" srcId="{E2DBBF61-DA88-4A72-A8DF-0431A7BF80D4}" destId="{DBC1B043-2051-4B67-ABA8-64D027C736DD}" srcOrd="2" destOrd="0" presId="urn:microsoft.com/office/officeart/2008/layout/CircleAccentTimeline"/>
    <dgm:cxn modelId="{BE7AAD27-D1DB-4633-AF2A-DC822804BC05}" type="presParOf" srcId="{A6BD0097-603A-4F05-A948-4908F51F77E7}" destId="{F793DA10-0052-434E-B820-8DACC0C14B25}" srcOrd="9" destOrd="0" presId="urn:microsoft.com/office/officeart/2008/layout/CircleAccentTimeline"/>
    <dgm:cxn modelId="{ADAB4C5A-8674-4D07-A195-6A59AB82B186}" type="presParOf" srcId="{A6BD0097-603A-4F05-A948-4908F51F77E7}" destId="{F8635B2E-906B-4B3A-974F-6B21181D2673}" srcOrd="10" destOrd="0" presId="urn:microsoft.com/office/officeart/2008/layout/CircleAccentTimeline"/>
    <dgm:cxn modelId="{3C03E71F-E035-44A4-BC78-CA699CCD0212}" type="presParOf" srcId="{A6BD0097-603A-4F05-A948-4908F51F77E7}" destId="{AECFDD50-27D2-4FAF-84D8-113A27C4CDE6}" srcOrd="11" destOrd="0" presId="urn:microsoft.com/office/officeart/2008/layout/CircleAccentTimeline"/>
    <dgm:cxn modelId="{AF29E8C5-2E23-4F1D-A4C4-65D89C97A01D}" type="presParOf" srcId="{A6BD0097-603A-4F05-A948-4908F51F77E7}" destId="{6665D22E-0364-493B-9D09-5E5EB5F49491}" srcOrd="12" destOrd="0" presId="urn:microsoft.com/office/officeart/2008/layout/CircleAccentTimeline"/>
    <dgm:cxn modelId="{1347C2BD-FEF0-46BB-BA71-EC76D31519D5}" type="presParOf" srcId="{6665D22E-0364-493B-9D09-5E5EB5F49491}" destId="{6A0220A7-F89B-4B9F-A1A3-EFC09A6814B4}" srcOrd="0" destOrd="0" presId="urn:microsoft.com/office/officeart/2008/layout/CircleAccentTimeline"/>
    <dgm:cxn modelId="{AC5F0FB2-B9DB-481D-B1EA-BE8469E947A9}" type="presParOf" srcId="{6665D22E-0364-493B-9D09-5E5EB5F49491}" destId="{3D370C34-9327-4A9D-B957-DF3E00D7B678}" srcOrd="1" destOrd="0" presId="urn:microsoft.com/office/officeart/2008/layout/CircleAccentTimeline"/>
    <dgm:cxn modelId="{17D2321B-A8F0-4902-B0F8-ABB575E249C6}" type="presParOf" srcId="{6665D22E-0364-493B-9D09-5E5EB5F49491}" destId="{A09D87CA-3C8B-4C4C-9393-036AD5BD7153}" srcOrd="2" destOrd="0" presId="urn:microsoft.com/office/officeart/2008/layout/CircleAccentTimeline"/>
    <dgm:cxn modelId="{94F4C159-5ACE-46C0-BAD5-F570A5B49572}" type="presParOf" srcId="{A6BD0097-603A-4F05-A948-4908F51F77E7}" destId="{7038E93C-16B7-4665-8228-28A2817EBCE3}" srcOrd="13" destOrd="0" presId="urn:microsoft.com/office/officeart/2008/layout/CircleAccentTimeline"/>
    <dgm:cxn modelId="{451D249B-F3EB-4020-A3AA-D5D0CE040900}" type="presParOf" srcId="{A6BD0097-603A-4F05-A948-4908F51F77E7}" destId="{45757714-7690-4804-9B44-35A4E1AF4611}" srcOrd="14" destOrd="0" presId="urn:microsoft.com/office/officeart/2008/layout/CircleAccentTimeline"/>
    <dgm:cxn modelId="{5EA3BAC4-F989-416C-B5BB-003D584793F3}" type="presParOf" srcId="{A6BD0097-603A-4F05-A948-4908F51F77E7}" destId="{FDA3A5DA-B8B9-41EE-BE42-B50BCFA24271}" srcOrd="15" destOrd="0" presId="urn:microsoft.com/office/officeart/2008/layout/CircleAccentTimeline"/>
    <dgm:cxn modelId="{5F163569-DB1E-476A-BA02-A16EF1D23026}" type="presParOf" srcId="{A6BD0097-603A-4F05-A948-4908F51F77E7}" destId="{E6EAE4FC-1940-465B-84A4-548C872A706E}" srcOrd="16" destOrd="0" presId="urn:microsoft.com/office/officeart/2008/layout/CircleAccentTimeline"/>
    <dgm:cxn modelId="{2911235D-87D5-4C38-A13C-C30641E09A60}" type="presParOf" srcId="{E6EAE4FC-1940-465B-84A4-548C872A706E}" destId="{60C98A80-E263-4807-9D6A-E7046C7B2E99}" srcOrd="0" destOrd="0" presId="urn:microsoft.com/office/officeart/2008/layout/CircleAccentTimeline"/>
    <dgm:cxn modelId="{A9B6EAA6-D02B-49C6-A544-F40302261EF4}" type="presParOf" srcId="{E6EAE4FC-1940-465B-84A4-548C872A706E}" destId="{54D1F055-A238-45B6-B0A8-E3B46C1296E3}" srcOrd="1" destOrd="0" presId="urn:microsoft.com/office/officeart/2008/layout/CircleAccentTimeline"/>
    <dgm:cxn modelId="{F0EFBF74-4BE9-4E35-82F5-B602F67B1E73}" type="presParOf" srcId="{E6EAE4FC-1940-465B-84A4-548C872A706E}" destId="{B4856662-DA13-4649-B66C-460D43DCCA73}" srcOrd="2" destOrd="0" presId="urn:microsoft.com/office/officeart/2008/layout/CircleAccentTimeline"/>
    <dgm:cxn modelId="{3C525B83-10D8-4BEC-877A-6AA961D5B168}" type="presParOf" srcId="{A6BD0097-603A-4F05-A948-4908F51F77E7}" destId="{3E65AC4D-4CF1-43F4-A643-DC1A2BD29532}" srcOrd="17" destOrd="0" presId="urn:microsoft.com/office/officeart/2008/layout/CircleAccentTimeline"/>
    <dgm:cxn modelId="{1247D58F-AE77-4829-BF1F-60A87B1BB03B}" type="presParOf" srcId="{A6BD0097-603A-4F05-A948-4908F51F77E7}" destId="{6A344F83-EE9B-44F3-9CD2-4730759000B8}" srcOrd="18" destOrd="0" presId="urn:microsoft.com/office/officeart/2008/layout/CircleAccentTimeline"/>
    <dgm:cxn modelId="{23B1A8FB-4FF3-47E8-8C4B-DF747A880807}" type="presParOf" srcId="{A6BD0097-603A-4F05-A948-4908F51F77E7}" destId="{4674C385-B120-4F64-9509-A27049E6DA2A}" srcOrd="19" destOrd="0" presId="urn:microsoft.com/office/officeart/2008/layout/CircleAccentTimeline"/>
    <dgm:cxn modelId="{647E7559-D449-40BD-B255-F927FDDDB188}" type="presParOf" srcId="{A6BD0097-603A-4F05-A948-4908F51F77E7}" destId="{0C823F62-99F2-46DB-A0DD-0D663AE0F695}" srcOrd="20" destOrd="0" presId="urn:microsoft.com/office/officeart/2008/layout/CircleAccentTimeline"/>
    <dgm:cxn modelId="{728A9EEB-CCD3-42D8-8BC2-14FB387E7809}" type="presParOf" srcId="{0C823F62-99F2-46DB-A0DD-0D663AE0F695}" destId="{E6755C37-3784-4357-BC52-3CC0DB379E9E}" srcOrd="0" destOrd="0" presId="urn:microsoft.com/office/officeart/2008/layout/CircleAccentTimeline"/>
    <dgm:cxn modelId="{CC1A8FCA-BF55-4EDA-BE52-2065DEBC7C67}" type="presParOf" srcId="{0C823F62-99F2-46DB-A0DD-0D663AE0F695}" destId="{975434FB-B0FC-4B84-873F-39EC2CC33D16}" srcOrd="1" destOrd="0" presId="urn:microsoft.com/office/officeart/2008/layout/CircleAccentTimeline"/>
    <dgm:cxn modelId="{8F130EEE-0174-4C74-A772-EF39C1F73724}" type="presParOf" srcId="{0C823F62-99F2-46DB-A0DD-0D663AE0F695}" destId="{82D66DB8-7CAA-46EC-A200-286743CB8CE0}" srcOrd="2" destOrd="0" presId="urn:microsoft.com/office/officeart/2008/layout/CircleAccentTimeline"/>
    <dgm:cxn modelId="{3A53CB1F-1AD7-40D5-AB2A-8442498A0CA2}" type="presParOf" srcId="{A6BD0097-603A-4F05-A948-4908F51F77E7}" destId="{00D50A99-5171-46D6-A127-6E655266744A}" srcOrd="21" destOrd="0" presId="urn:microsoft.com/office/officeart/2008/layout/CircleAccentTimeline"/>
    <dgm:cxn modelId="{BE51D988-52B4-4D23-848B-03DF672C549B}" type="presParOf" srcId="{A6BD0097-603A-4F05-A948-4908F51F77E7}" destId="{99BDA486-5449-4726-BB54-8DEEABD5F199}" srcOrd="22" destOrd="0" presId="urn:microsoft.com/office/officeart/2008/layout/CircleAccentTimeline"/>
    <dgm:cxn modelId="{1BF87FDE-A246-4995-84FF-9A803CA32275}" type="presParOf" srcId="{A6BD0097-603A-4F05-A948-4908F51F77E7}" destId="{F761BD16-A69C-46F4-8F27-E1CA69B0EEC4}" srcOrd="23" destOrd="0" presId="urn:microsoft.com/office/officeart/2008/layout/CircleAccentTimeline"/>
    <dgm:cxn modelId="{DFE9EAA4-F3BF-4B4C-AAE5-C29B6DE986B8}" type="presParOf" srcId="{A6BD0097-603A-4F05-A948-4908F51F77E7}" destId="{30E02FA0-B814-4C53-B867-E6641C209A30}" srcOrd="24" destOrd="0" presId="urn:microsoft.com/office/officeart/2008/layout/CircleAccentTimeline"/>
    <dgm:cxn modelId="{854792FF-3B2D-4400-861A-A21A2CED9519}" type="presParOf" srcId="{30E02FA0-B814-4C53-B867-E6641C209A30}" destId="{F866A8EC-1BC5-4781-AE43-ED1B238D7038}" srcOrd="0" destOrd="0" presId="urn:microsoft.com/office/officeart/2008/layout/CircleAccentTimeline"/>
    <dgm:cxn modelId="{24BC80C2-5F32-49CF-9A21-EBE604172C2B}" type="presParOf" srcId="{30E02FA0-B814-4C53-B867-E6641C209A30}" destId="{1CC7F620-1689-44E3-A20A-D4E103CD50BC}" srcOrd="1" destOrd="0" presId="urn:microsoft.com/office/officeart/2008/layout/CircleAccentTimeline"/>
    <dgm:cxn modelId="{B02F0EF2-D4C2-488D-A07F-749C95F81450}" type="presParOf" srcId="{30E02FA0-B814-4C53-B867-E6641C209A30}" destId="{1159816A-67E4-445F-B940-3FA5A83284C8}" srcOrd="2" destOrd="0" presId="urn:microsoft.com/office/officeart/2008/layout/CircleAccentTimeline"/>
    <dgm:cxn modelId="{C323D9FF-2F5D-4B0E-93B1-4B6DE5BB7D6E}" type="presParOf" srcId="{A6BD0097-603A-4F05-A948-4908F51F77E7}" destId="{0626393A-8707-4715-8EE0-5253300F2419}" srcOrd="25" destOrd="0" presId="urn:microsoft.com/office/officeart/2008/layout/CircleAccentTimeline"/>
    <dgm:cxn modelId="{ECBFA0DE-F959-454B-A797-3DBDEA179543}" type="presParOf" srcId="{A6BD0097-603A-4F05-A948-4908F51F77E7}" destId="{EA6506B5-9D71-48C8-AE17-115BF30FBD72}" srcOrd="26" destOrd="0" presId="urn:microsoft.com/office/officeart/2008/layout/CircleAccentTimeline"/>
    <dgm:cxn modelId="{DB70B7CE-86E9-42F6-8DCF-0EA53D0863AC}" type="presParOf" srcId="{A6BD0097-603A-4F05-A948-4908F51F77E7}" destId="{8AFD2379-D0A8-4135-8694-71C607B5F6D2}" srcOrd="27" destOrd="0" presId="urn:microsoft.com/office/officeart/2008/layout/CircleAccentTimeline"/>
    <dgm:cxn modelId="{D713C2C1-1FDF-4DBC-ABBF-318DE57B5F32}" type="presParOf" srcId="{A6BD0097-603A-4F05-A948-4908F51F77E7}" destId="{9C36BC4A-41E2-4653-BEC7-2B350CBCDE1C}" srcOrd="28" destOrd="0" presId="urn:microsoft.com/office/officeart/2008/layout/CircleAccentTimeline"/>
    <dgm:cxn modelId="{D2FDEFDD-2A31-44B1-B25B-C5B08FA236E5}" type="presParOf" srcId="{9C36BC4A-41E2-4653-BEC7-2B350CBCDE1C}" destId="{D841BAD3-1429-4980-8D93-55A9A01A5770}" srcOrd="0" destOrd="0" presId="urn:microsoft.com/office/officeart/2008/layout/CircleAccentTimeline"/>
    <dgm:cxn modelId="{01C3B3DF-B846-4369-8F0A-2AF4FEC7B78A}" type="presParOf" srcId="{9C36BC4A-41E2-4653-BEC7-2B350CBCDE1C}" destId="{1C08BFF1-1ECB-41AB-9697-8C0C77390546}" srcOrd="1" destOrd="0" presId="urn:microsoft.com/office/officeart/2008/layout/CircleAccentTimeline"/>
    <dgm:cxn modelId="{28CED9A5-4307-4E6B-97FE-AE25BB89B5C6}" type="presParOf" srcId="{9C36BC4A-41E2-4653-BEC7-2B350CBCDE1C}" destId="{803E4DFE-902B-4FD9-9D62-A6D1D9BBA05C}" srcOrd="2" destOrd="0" presId="urn:microsoft.com/office/officeart/2008/layout/CircleAccentTimeline"/>
    <dgm:cxn modelId="{4F85BC7B-4F75-40FE-8DB7-E4EC5E443B30}" type="presParOf" srcId="{A6BD0097-603A-4F05-A948-4908F51F77E7}" destId="{4650C067-7A73-4A1B-A91B-712CD0821CD7}" srcOrd="29" destOrd="0" presId="urn:microsoft.com/office/officeart/2008/layout/CircleAccentTimeline"/>
    <dgm:cxn modelId="{6B2CAC68-D00C-4662-BB19-DCF61FDAD585}" type="presParOf" srcId="{A6BD0097-603A-4F05-A948-4908F51F77E7}" destId="{91C74269-4B08-48AE-B25B-C9BA3AC2C82C}" srcOrd="30" destOrd="0" presId="urn:microsoft.com/office/officeart/2008/layout/CircleAccentTimeline"/>
    <dgm:cxn modelId="{116C6DB6-0625-40DC-AE0D-257EF11A7DDC}" type="presParOf" srcId="{A6BD0097-603A-4F05-A948-4908F51F77E7}" destId="{1AC13A93-BA08-4E42-B794-42B6DBEB7F14}" srcOrd="31" destOrd="0" presId="urn:microsoft.com/office/officeart/2008/layout/CircleAccentTimeline"/>
    <dgm:cxn modelId="{0D8FA42B-184E-46C3-BA2D-01965C41F4C5}" type="presParOf" srcId="{A6BD0097-603A-4F05-A948-4908F51F77E7}" destId="{84CA7A86-164A-4A14-9741-9D3F0262BDF1}" srcOrd="32" destOrd="0" presId="urn:microsoft.com/office/officeart/2008/layout/CircleAccentTimeline"/>
    <dgm:cxn modelId="{1AA95E56-F8A7-4595-A216-7CA571AB8F9F}" type="presParOf" srcId="{84CA7A86-164A-4A14-9741-9D3F0262BDF1}" destId="{32E57589-D910-4222-9041-A4E07433C16E}" srcOrd="0" destOrd="0" presId="urn:microsoft.com/office/officeart/2008/layout/CircleAccentTimeline"/>
    <dgm:cxn modelId="{6264BF6A-D0CE-43CF-8976-F3D0E3A683C2}" type="presParOf" srcId="{84CA7A86-164A-4A14-9741-9D3F0262BDF1}" destId="{E21F4901-8CD1-4BFA-AA97-3D3820A69154}" srcOrd="1" destOrd="0" presId="urn:microsoft.com/office/officeart/2008/layout/CircleAccentTimeline"/>
    <dgm:cxn modelId="{0C709EDE-B53B-429C-9151-FB1BD9098346}" type="presParOf" srcId="{84CA7A86-164A-4A14-9741-9D3F0262BDF1}" destId="{B8EBEB02-39CC-4184-AAA2-8F3C3B3F03E8}" srcOrd="2" destOrd="0" presId="urn:microsoft.com/office/officeart/2008/layout/CircleAccentTimeline"/>
    <dgm:cxn modelId="{FFFCF454-0A5D-4B47-977A-92041670AE68}" type="presParOf" srcId="{A6BD0097-603A-4F05-A948-4908F51F77E7}" destId="{A90023B4-AFAB-4EA3-AC62-B4296661A161}" srcOrd="33" destOrd="0" presId="urn:microsoft.com/office/officeart/2008/layout/CircleAccentTimeline"/>
    <dgm:cxn modelId="{71A16B79-BF8B-4D4D-8D2C-42BD75932FF5}" type="presParOf" srcId="{A6BD0097-603A-4F05-A948-4908F51F77E7}" destId="{64A1F694-74C5-4932-A052-A095421F4E12}" srcOrd="34" destOrd="0" presId="urn:microsoft.com/office/officeart/2008/layout/CircleAccentTimeline"/>
    <dgm:cxn modelId="{2C240A31-2B32-4954-B18C-ABF4C6B960F4}" type="presParOf" srcId="{A6BD0097-603A-4F05-A948-4908F51F77E7}" destId="{DEF8A8E9-9340-4693-A3A9-3BD33A4B34FB}" srcOrd="35" destOrd="0" presId="urn:microsoft.com/office/officeart/2008/layout/CircleAccentTimeline"/>
    <dgm:cxn modelId="{16F5F3D0-F287-4CA0-BCFE-11D4444473BB}" type="presParOf" srcId="{A6BD0097-603A-4F05-A948-4908F51F77E7}" destId="{9B338D97-1698-44A3-B2DC-DB0876305E83}" srcOrd="36" destOrd="0" presId="urn:microsoft.com/office/officeart/2008/layout/CircleAccentTimeline"/>
    <dgm:cxn modelId="{66872A90-3199-40CC-ADF9-3FF391EF4E9D}" type="presParOf" srcId="{9B338D97-1698-44A3-B2DC-DB0876305E83}" destId="{27F18E56-76FD-46F6-B5B0-375ABF9A1A1C}" srcOrd="0" destOrd="0" presId="urn:microsoft.com/office/officeart/2008/layout/CircleAccentTimeline"/>
    <dgm:cxn modelId="{9B52EA90-8C53-42CC-A832-633520D1AFD0}" type="presParOf" srcId="{9B338D97-1698-44A3-B2DC-DB0876305E83}" destId="{7C02D4CA-BC6B-4945-BC50-A180D867FDF6}" srcOrd="1" destOrd="0" presId="urn:microsoft.com/office/officeart/2008/layout/CircleAccentTimeline"/>
    <dgm:cxn modelId="{12C2267D-B44F-4673-BC7C-02F5FC5F4208}" type="presParOf" srcId="{9B338D97-1698-44A3-B2DC-DB0876305E83}" destId="{7BC3711D-25EA-4692-A73C-A42154EBD7EC}" srcOrd="2" destOrd="0" presId="urn:microsoft.com/office/officeart/2008/layout/CircleAccentTimeline"/>
    <dgm:cxn modelId="{BFB9629D-2381-4707-B6A4-ACD074495746}" type="presParOf" srcId="{A6BD0097-603A-4F05-A948-4908F51F77E7}" destId="{AA80CB8D-12BE-4188-8081-2E6149ABE276}" srcOrd="37" destOrd="0" presId="urn:microsoft.com/office/officeart/2008/layout/CircleAccentTimeline"/>
    <dgm:cxn modelId="{D16AE089-FAD4-4681-8FFA-71E556873675}" type="presParOf" srcId="{A6BD0097-603A-4F05-A948-4908F51F77E7}" destId="{D1C32CD5-E81D-45DE-BB53-8C74A5EFEE55}" srcOrd="38"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5BB52-1DBD-4172-9363-9F9EC872AC5F}">
      <dsp:nvSpPr>
        <dsp:cNvPr id="0" name=""/>
        <dsp:cNvSpPr/>
      </dsp:nvSpPr>
      <dsp:spPr>
        <a:xfrm flipH="1">
          <a:off x="0" y="5257291"/>
          <a:ext cx="35174" cy="143307"/>
        </a:xfrm>
        <a:prstGeom prst="wedgeEllipse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0DEC51-0D9E-4823-92D7-B534E43ED551}">
      <dsp:nvSpPr>
        <dsp:cNvPr id="0" name=""/>
        <dsp:cNvSpPr/>
      </dsp:nvSpPr>
      <dsp:spPr>
        <a:xfrm rot="17700000">
          <a:off x="550827" y="957218"/>
          <a:ext cx="1931349" cy="930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0" tIns="0" rIns="0" bIns="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550827" y="957218"/>
        <a:ext cx="1931349" cy="930761"/>
      </dsp:txXfrm>
    </dsp:sp>
    <dsp:sp modelId="{D969BAEF-3A61-4DE7-9E0F-0203270590A0}">
      <dsp:nvSpPr>
        <dsp:cNvPr id="0" name=""/>
        <dsp:cNvSpPr/>
      </dsp:nvSpPr>
      <dsp:spPr>
        <a:xfrm>
          <a:off x="1674062" y="2597356"/>
          <a:ext cx="806438" cy="80643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2DC73B-0D46-4DBC-B215-A17B653AE438}">
      <dsp:nvSpPr>
        <dsp:cNvPr id="0" name=""/>
        <dsp:cNvSpPr/>
      </dsp:nvSpPr>
      <dsp:spPr>
        <a:xfrm rot="17700000">
          <a:off x="718946" y="3719791"/>
          <a:ext cx="1670708" cy="80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2012/2013 </a:t>
          </a:r>
          <a:r>
            <a:rPr lang="en-US" sz="1100" b="1" kern="1200" dirty="0"/>
            <a:t>Book ‘ </a:t>
          </a:r>
          <a:r>
            <a:rPr lang="en-GB" sz="1100" b="1" kern="1200" dirty="0"/>
            <a:t>Patient Perspectives on Nutrition’ </a:t>
          </a:r>
          <a:r>
            <a:rPr lang="en-GB" sz="1100" kern="1200" dirty="0"/>
            <a:t>with ENHA and EGAN</a:t>
          </a:r>
          <a:endParaRPr lang="en-US" sz="1100" kern="1200" dirty="0"/>
        </a:p>
      </dsp:txBody>
      <dsp:txXfrm>
        <a:off x="718946" y="3719791"/>
        <a:ext cx="1670708" cy="805552"/>
      </dsp:txXfrm>
    </dsp:sp>
    <dsp:sp modelId="{DEA1B60D-F9F9-431E-8104-A78FA752251B}">
      <dsp:nvSpPr>
        <dsp:cNvPr id="0" name=""/>
        <dsp:cNvSpPr/>
      </dsp:nvSpPr>
      <dsp:spPr>
        <a:xfrm rot="17700000">
          <a:off x="1764908" y="1475806"/>
          <a:ext cx="1670708" cy="805552"/>
        </a:xfrm>
        <a:prstGeom prst="rect">
          <a:avLst/>
        </a:prstGeom>
        <a:noFill/>
        <a:ln>
          <a:noFill/>
        </a:ln>
        <a:effectLst/>
      </dsp:spPr>
      <dsp:style>
        <a:lnRef idx="0">
          <a:scrgbClr r="0" g="0" b="0"/>
        </a:lnRef>
        <a:fillRef idx="0">
          <a:scrgbClr r="0" g="0" b="0"/>
        </a:fillRef>
        <a:effectRef idx="0">
          <a:scrgbClr r="0" g="0" b="0"/>
        </a:effectRef>
        <a:fontRef idx="minor"/>
      </dsp:style>
    </dsp:sp>
    <dsp:sp modelId="{FBA36D2D-7651-49D7-9FAB-8311828D9E36}">
      <dsp:nvSpPr>
        <dsp:cNvPr id="0" name=""/>
        <dsp:cNvSpPr/>
      </dsp:nvSpPr>
      <dsp:spPr>
        <a:xfrm>
          <a:off x="2597402" y="2597356"/>
          <a:ext cx="806438" cy="806438"/>
        </a:xfrm>
        <a:prstGeom prst="ellipse">
          <a:avLst/>
        </a:prstGeom>
        <a:gradFill rotWithShape="0">
          <a:gsLst>
            <a:gs pos="0">
              <a:schemeClr val="accent3">
                <a:hueOff val="1406283"/>
                <a:satOff val="-2110"/>
                <a:lumOff val="-343"/>
                <a:alphaOff val="0"/>
                <a:shade val="51000"/>
                <a:satMod val="130000"/>
              </a:schemeClr>
            </a:gs>
            <a:gs pos="80000">
              <a:schemeClr val="accent3">
                <a:hueOff val="1406283"/>
                <a:satOff val="-2110"/>
                <a:lumOff val="-343"/>
                <a:alphaOff val="0"/>
                <a:shade val="93000"/>
                <a:satMod val="130000"/>
              </a:schemeClr>
            </a:gs>
            <a:gs pos="100000">
              <a:schemeClr val="accent3">
                <a:hueOff val="1406283"/>
                <a:satOff val="-211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07617D-B0D3-45A6-A8D5-A900678ECD54}">
      <dsp:nvSpPr>
        <dsp:cNvPr id="0" name=""/>
        <dsp:cNvSpPr/>
      </dsp:nvSpPr>
      <dsp:spPr>
        <a:xfrm rot="17700000">
          <a:off x="1642286" y="3719791"/>
          <a:ext cx="1670708" cy="80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GB" sz="1100" kern="1200" dirty="0"/>
            <a:t>2012 </a:t>
          </a:r>
          <a:r>
            <a:rPr lang="en-GB" sz="1100" b="1" kern="1200" dirty="0"/>
            <a:t>MoU</a:t>
          </a:r>
          <a:r>
            <a:rPr lang="en-GB" sz="1100" kern="1200" dirty="0"/>
            <a:t> between EPF, ENHA and EGAN</a:t>
          </a:r>
          <a:endParaRPr lang="en-US" sz="1100" kern="1200" dirty="0"/>
        </a:p>
      </dsp:txBody>
      <dsp:txXfrm>
        <a:off x="1642286" y="3719791"/>
        <a:ext cx="1670708" cy="805552"/>
      </dsp:txXfrm>
    </dsp:sp>
    <dsp:sp modelId="{DBC1B043-2051-4B67-ABA8-64D027C736DD}">
      <dsp:nvSpPr>
        <dsp:cNvPr id="0" name=""/>
        <dsp:cNvSpPr/>
      </dsp:nvSpPr>
      <dsp:spPr>
        <a:xfrm rot="17700000">
          <a:off x="2688249" y="1475806"/>
          <a:ext cx="1670708" cy="805552"/>
        </a:xfrm>
        <a:prstGeom prst="rect">
          <a:avLst/>
        </a:prstGeom>
        <a:noFill/>
        <a:ln>
          <a:noFill/>
        </a:ln>
        <a:effectLst/>
      </dsp:spPr>
      <dsp:style>
        <a:lnRef idx="0">
          <a:scrgbClr r="0" g="0" b="0"/>
        </a:lnRef>
        <a:fillRef idx="0">
          <a:scrgbClr r="0" g="0" b="0"/>
        </a:fillRef>
        <a:effectRef idx="0">
          <a:scrgbClr r="0" g="0" b="0"/>
        </a:effectRef>
        <a:fontRef idx="minor"/>
      </dsp:style>
    </dsp:sp>
    <dsp:sp modelId="{6A0220A7-F89B-4B9F-A1A3-EFC09A6814B4}">
      <dsp:nvSpPr>
        <dsp:cNvPr id="0" name=""/>
        <dsp:cNvSpPr/>
      </dsp:nvSpPr>
      <dsp:spPr>
        <a:xfrm>
          <a:off x="3520743" y="2597356"/>
          <a:ext cx="806438" cy="806438"/>
        </a:xfrm>
        <a:prstGeom prst="ellipse">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370C34-9327-4A9D-B957-DF3E00D7B678}">
      <dsp:nvSpPr>
        <dsp:cNvPr id="0" name=""/>
        <dsp:cNvSpPr/>
      </dsp:nvSpPr>
      <dsp:spPr>
        <a:xfrm rot="17700000">
          <a:off x="2565627" y="3719791"/>
          <a:ext cx="1670708" cy="80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GB" sz="1100" kern="1200" dirty="0"/>
            <a:t>2013/2014 </a:t>
          </a:r>
          <a:r>
            <a:rPr lang="en-GB" sz="1100" b="1" kern="1200" dirty="0"/>
            <a:t>Partner of ONCA Campaign and ENHA</a:t>
          </a:r>
          <a:endParaRPr lang="en-US" sz="1100" b="1" kern="1200" dirty="0"/>
        </a:p>
      </dsp:txBody>
      <dsp:txXfrm>
        <a:off x="2565627" y="3719791"/>
        <a:ext cx="1670708" cy="805552"/>
      </dsp:txXfrm>
    </dsp:sp>
    <dsp:sp modelId="{A09D87CA-3C8B-4C4C-9393-036AD5BD7153}">
      <dsp:nvSpPr>
        <dsp:cNvPr id="0" name=""/>
        <dsp:cNvSpPr/>
      </dsp:nvSpPr>
      <dsp:spPr>
        <a:xfrm rot="17700000">
          <a:off x="3611589" y="1475806"/>
          <a:ext cx="1670708" cy="805552"/>
        </a:xfrm>
        <a:prstGeom prst="rect">
          <a:avLst/>
        </a:prstGeom>
        <a:noFill/>
        <a:ln>
          <a:noFill/>
        </a:ln>
        <a:effectLst/>
      </dsp:spPr>
      <dsp:style>
        <a:lnRef idx="0">
          <a:scrgbClr r="0" g="0" b="0"/>
        </a:lnRef>
        <a:fillRef idx="0">
          <a:scrgbClr r="0" g="0" b="0"/>
        </a:fillRef>
        <a:effectRef idx="0">
          <a:scrgbClr r="0" g="0" b="0"/>
        </a:effectRef>
        <a:fontRef idx="minor"/>
      </dsp:style>
    </dsp:sp>
    <dsp:sp modelId="{60C98A80-E263-4807-9D6A-E7046C7B2E99}">
      <dsp:nvSpPr>
        <dsp:cNvPr id="0" name=""/>
        <dsp:cNvSpPr/>
      </dsp:nvSpPr>
      <dsp:spPr>
        <a:xfrm>
          <a:off x="4444083" y="2597356"/>
          <a:ext cx="806438" cy="806438"/>
        </a:xfrm>
        <a:prstGeom prst="ellipse">
          <a:avLst/>
        </a:prstGeom>
        <a:gradFill rotWithShape="0">
          <a:gsLst>
            <a:gs pos="0">
              <a:schemeClr val="accent3">
                <a:hueOff val="4218849"/>
                <a:satOff val="-6330"/>
                <a:lumOff val="-1029"/>
                <a:alphaOff val="0"/>
                <a:shade val="51000"/>
                <a:satMod val="130000"/>
              </a:schemeClr>
            </a:gs>
            <a:gs pos="80000">
              <a:schemeClr val="accent3">
                <a:hueOff val="4218849"/>
                <a:satOff val="-6330"/>
                <a:lumOff val="-1029"/>
                <a:alphaOff val="0"/>
                <a:shade val="93000"/>
                <a:satMod val="130000"/>
              </a:schemeClr>
            </a:gs>
            <a:gs pos="100000">
              <a:schemeClr val="accent3">
                <a:hueOff val="4218849"/>
                <a:satOff val="-6330"/>
                <a:lumOff val="-10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D1F055-A238-45B6-B0A8-E3B46C1296E3}">
      <dsp:nvSpPr>
        <dsp:cNvPr id="0" name=""/>
        <dsp:cNvSpPr/>
      </dsp:nvSpPr>
      <dsp:spPr>
        <a:xfrm rot="17700000">
          <a:off x="3488967" y="3719791"/>
          <a:ext cx="1670708" cy="80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GB" sz="1100" kern="1200" dirty="0"/>
            <a:t>2017 </a:t>
          </a:r>
          <a:r>
            <a:rPr lang="fr-FR" sz="1100" b="1" kern="1200" dirty="0"/>
            <a:t>EU</a:t>
          </a:r>
          <a:r>
            <a:rPr lang="fr-FR" sz="1100" kern="1200" dirty="0"/>
            <a:t> </a:t>
          </a:r>
          <a:r>
            <a:rPr lang="fr-FR" sz="1100" b="1" kern="1200" dirty="0"/>
            <a:t>Patient Groups Conference </a:t>
          </a:r>
          <a:r>
            <a:rPr lang="fr-FR" sz="1100" kern="1200" dirty="0"/>
            <a:t>on Nutrition</a:t>
          </a:r>
          <a:endParaRPr lang="en-GB" sz="1100" kern="1200" dirty="0"/>
        </a:p>
      </dsp:txBody>
      <dsp:txXfrm>
        <a:off x="3488967" y="3719791"/>
        <a:ext cx="1670708" cy="805552"/>
      </dsp:txXfrm>
    </dsp:sp>
    <dsp:sp modelId="{B4856662-DA13-4649-B66C-460D43DCCA73}">
      <dsp:nvSpPr>
        <dsp:cNvPr id="0" name=""/>
        <dsp:cNvSpPr/>
      </dsp:nvSpPr>
      <dsp:spPr>
        <a:xfrm rot="17700000">
          <a:off x="4534929" y="1475806"/>
          <a:ext cx="1670708" cy="805552"/>
        </a:xfrm>
        <a:prstGeom prst="rect">
          <a:avLst/>
        </a:prstGeom>
        <a:noFill/>
        <a:ln>
          <a:noFill/>
        </a:ln>
        <a:effectLst/>
      </dsp:spPr>
      <dsp:style>
        <a:lnRef idx="0">
          <a:scrgbClr r="0" g="0" b="0"/>
        </a:lnRef>
        <a:fillRef idx="0">
          <a:scrgbClr r="0" g="0" b="0"/>
        </a:fillRef>
        <a:effectRef idx="0">
          <a:scrgbClr r="0" g="0" b="0"/>
        </a:effectRef>
        <a:fontRef idx="minor"/>
      </dsp:style>
    </dsp:sp>
    <dsp:sp modelId="{E6755C37-3784-4357-BC52-3CC0DB379E9E}">
      <dsp:nvSpPr>
        <dsp:cNvPr id="0" name=""/>
        <dsp:cNvSpPr/>
      </dsp:nvSpPr>
      <dsp:spPr>
        <a:xfrm>
          <a:off x="5367423" y="2597356"/>
          <a:ext cx="806438" cy="806438"/>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5434FB-B0FC-4B84-873F-39EC2CC33D16}">
      <dsp:nvSpPr>
        <dsp:cNvPr id="0" name=""/>
        <dsp:cNvSpPr/>
      </dsp:nvSpPr>
      <dsp:spPr>
        <a:xfrm rot="17700000">
          <a:off x="4412307" y="3719791"/>
          <a:ext cx="1670708" cy="80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GB" sz="1100" kern="1200" dirty="0"/>
            <a:t>2017-2018 EPF </a:t>
          </a:r>
          <a:r>
            <a:rPr lang="en-GB" sz="1100" b="1" kern="1200" dirty="0"/>
            <a:t>Position statement</a:t>
          </a:r>
          <a:r>
            <a:rPr lang="en-GB" sz="1100" kern="1200" dirty="0"/>
            <a:t> on information to patients on food and nutrition</a:t>
          </a:r>
        </a:p>
      </dsp:txBody>
      <dsp:txXfrm>
        <a:off x="4412307" y="3719791"/>
        <a:ext cx="1670708" cy="805552"/>
      </dsp:txXfrm>
    </dsp:sp>
    <dsp:sp modelId="{82D66DB8-7CAA-46EC-A200-286743CB8CE0}">
      <dsp:nvSpPr>
        <dsp:cNvPr id="0" name=""/>
        <dsp:cNvSpPr/>
      </dsp:nvSpPr>
      <dsp:spPr>
        <a:xfrm rot="17700000">
          <a:off x="5458270" y="1475806"/>
          <a:ext cx="1670708" cy="805552"/>
        </a:xfrm>
        <a:prstGeom prst="rect">
          <a:avLst/>
        </a:prstGeom>
        <a:noFill/>
        <a:ln>
          <a:noFill/>
        </a:ln>
        <a:effectLst/>
      </dsp:spPr>
      <dsp:style>
        <a:lnRef idx="0">
          <a:scrgbClr r="0" g="0" b="0"/>
        </a:lnRef>
        <a:fillRef idx="0">
          <a:scrgbClr r="0" g="0" b="0"/>
        </a:fillRef>
        <a:effectRef idx="0">
          <a:scrgbClr r="0" g="0" b="0"/>
        </a:effectRef>
        <a:fontRef idx="minor"/>
      </dsp:style>
    </dsp:sp>
    <dsp:sp modelId="{F866A8EC-1BC5-4781-AE43-ED1B238D7038}">
      <dsp:nvSpPr>
        <dsp:cNvPr id="0" name=""/>
        <dsp:cNvSpPr/>
      </dsp:nvSpPr>
      <dsp:spPr>
        <a:xfrm>
          <a:off x="6290764" y="2597356"/>
          <a:ext cx="806438" cy="806438"/>
        </a:xfrm>
        <a:prstGeom prst="ellipse">
          <a:avLst/>
        </a:prstGeom>
        <a:gradFill rotWithShape="0">
          <a:gsLst>
            <a:gs pos="0">
              <a:schemeClr val="accent3">
                <a:hueOff val="7031415"/>
                <a:satOff val="-10550"/>
                <a:lumOff val="-1716"/>
                <a:alphaOff val="0"/>
                <a:shade val="51000"/>
                <a:satMod val="130000"/>
              </a:schemeClr>
            </a:gs>
            <a:gs pos="80000">
              <a:schemeClr val="accent3">
                <a:hueOff val="7031415"/>
                <a:satOff val="-10550"/>
                <a:lumOff val="-1716"/>
                <a:alphaOff val="0"/>
                <a:shade val="93000"/>
                <a:satMod val="130000"/>
              </a:schemeClr>
            </a:gs>
            <a:gs pos="100000">
              <a:schemeClr val="accent3">
                <a:hueOff val="7031415"/>
                <a:satOff val="-10550"/>
                <a:lumOff val="-17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CC7F620-1689-44E3-A20A-D4E103CD50BC}">
      <dsp:nvSpPr>
        <dsp:cNvPr id="0" name=""/>
        <dsp:cNvSpPr/>
      </dsp:nvSpPr>
      <dsp:spPr>
        <a:xfrm rot="17700000">
          <a:off x="5335648" y="3719791"/>
          <a:ext cx="1670708" cy="80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fr-FR" sz="1100" kern="1200" dirty="0"/>
            <a:t>2018 </a:t>
          </a:r>
          <a:r>
            <a:rPr lang="fr-FR" sz="1100" b="1" kern="1200" dirty="0"/>
            <a:t>EU Patient Task Force </a:t>
          </a:r>
          <a:r>
            <a:rPr lang="fr-FR" sz="1100" kern="1200" dirty="0"/>
            <a:t>on Nutrition </a:t>
          </a:r>
          <a:endParaRPr lang="en-GB" sz="1100" kern="1200" dirty="0"/>
        </a:p>
      </dsp:txBody>
      <dsp:txXfrm>
        <a:off x="5335648" y="3719791"/>
        <a:ext cx="1670708" cy="805552"/>
      </dsp:txXfrm>
    </dsp:sp>
    <dsp:sp modelId="{1159816A-67E4-445F-B940-3FA5A83284C8}">
      <dsp:nvSpPr>
        <dsp:cNvPr id="0" name=""/>
        <dsp:cNvSpPr/>
      </dsp:nvSpPr>
      <dsp:spPr>
        <a:xfrm rot="17700000">
          <a:off x="6381610" y="1475806"/>
          <a:ext cx="1670708" cy="805552"/>
        </a:xfrm>
        <a:prstGeom prst="rect">
          <a:avLst/>
        </a:prstGeom>
        <a:noFill/>
        <a:ln>
          <a:noFill/>
        </a:ln>
        <a:effectLst/>
      </dsp:spPr>
      <dsp:style>
        <a:lnRef idx="0">
          <a:scrgbClr r="0" g="0" b="0"/>
        </a:lnRef>
        <a:fillRef idx="0">
          <a:scrgbClr r="0" g="0" b="0"/>
        </a:fillRef>
        <a:effectRef idx="0">
          <a:scrgbClr r="0" g="0" b="0"/>
        </a:effectRef>
        <a:fontRef idx="minor"/>
      </dsp:style>
    </dsp:sp>
    <dsp:sp modelId="{D841BAD3-1429-4980-8D93-55A9A01A5770}">
      <dsp:nvSpPr>
        <dsp:cNvPr id="0" name=""/>
        <dsp:cNvSpPr/>
      </dsp:nvSpPr>
      <dsp:spPr>
        <a:xfrm>
          <a:off x="7214104" y="2597356"/>
          <a:ext cx="806438" cy="806438"/>
        </a:xfrm>
        <a:prstGeom prst="ellipse">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C08BFF1-1ECB-41AB-9697-8C0C77390546}">
      <dsp:nvSpPr>
        <dsp:cNvPr id="0" name=""/>
        <dsp:cNvSpPr/>
      </dsp:nvSpPr>
      <dsp:spPr>
        <a:xfrm rot="17700000">
          <a:off x="6258988" y="3719791"/>
          <a:ext cx="1670708" cy="80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GB" sz="1100" kern="1200" dirty="0"/>
            <a:t>2018 </a:t>
          </a:r>
          <a:r>
            <a:rPr lang="en-GB" sz="1100" b="1" kern="1200" dirty="0"/>
            <a:t>Nutrition Guidelines and lay person summaries</a:t>
          </a:r>
        </a:p>
      </dsp:txBody>
      <dsp:txXfrm>
        <a:off x="6258988" y="3719791"/>
        <a:ext cx="1670708" cy="805552"/>
      </dsp:txXfrm>
    </dsp:sp>
    <dsp:sp modelId="{803E4DFE-902B-4FD9-9D62-A6D1D9BBA05C}">
      <dsp:nvSpPr>
        <dsp:cNvPr id="0" name=""/>
        <dsp:cNvSpPr/>
      </dsp:nvSpPr>
      <dsp:spPr>
        <a:xfrm rot="17700000">
          <a:off x="7304951" y="1475806"/>
          <a:ext cx="1670708" cy="805552"/>
        </a:xfrm>
        <a:prstGeom prst="rect">
          <a:avLst/>
        </a:prstGeom>
        <a:noFill/>
        <a:ln>
          <a:noFill/>
        </a:ln>
        <a:effectLst/>
      </dsp:spPr>
      <dsp:style>
        <a:lnRef idx="0">
          <a:scrgbClr r="0" g="0" b="0"/>
        </a:lnRef>
        <a:fillRef idx="0">
          <a:scrgbClr r="0" g="0" b="0"/>
        </a:fillRef>
        <a:effectRef idx="0">
          <a:scrgbClr r="0" g="0" b="0"/>
        </a:effectRef>
        <a:fontRef idx="minor"/>
      </dsp:style>
    </dsp:sp>
    <dsp:sp modelId="{32E57589-D910-4222-9041-A4E07433C16E}">
      <dsp:nvSpPr>
        <dsp:cNvPr id="0" name=""/>
        <dsp:cNvSpPr/>
      </dsp:nvSpPr>
      <dsp:spPr>
        <a:xfrm>
          <a:off x="8137444" y="2597356"/>
          <a:ext cx="806438" cy="806438"/>
        </a:xfrm>
        <a:prstGeom prst="ellipse">
          <a:avLst/>
        </a:prstGeom>
        <a:gradFill rotWithShape="0">
          <a:gsLst>
            <a:gs pos="0">
              <a:schemeClr val="accent3">
                <a:hueOff val="9843981"/>
                <a:satOff val="-14770"/>
                <a:lumOff val="-2402"/>
                <a:alphaOff val="0"/>
                <a:shade val="51000"/>
                <a:satMod val="130000"/>
              </a:schemeClr>
            </a:gs>
            <a:gs pos="80000">
              <a:schemeClr val="accent3">
                <a:hueOff val="9843981"/>
                <a:satOff val="-14770"/>
                <a:lumOff val="-2402"/>
                <a:alphaOff val="0"/>
                <a:shade val="93000"/>
                <a:satMod val="130000"/>
              </a:schemeClr>
            </a:gs>
            <a:gs pos="100000">
              <a:schemeClr val="accent3">
                <a:hueOff val="9843981"/>
                <a:satOff val="-14770"/>
                <a:lumOff val="-24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1F4901-8CD1-4BFA-AA97-3D3820A69154}">
      <dsp:nvSpPr>
        <dsp:cNvPr id="0" name=""/>
        <dsp:cNvSpPr/>
      </dsp:nvSpPr>
      <dsp:spPr>
        <a:xfrm rot="17700000">
          <a:off x="7182328" y="3719791"/>
          <a:ext cx="1670708" cy="80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GB" sz="1100" b="0" kern="1200" dirty="0"/>
            <a:t>2019</a:t>
          </a:r>
          <a:r>
            <a:rPr lang="en-GB" sz="1100" b="1" kern="1200" dirty="0"/>
            <a:t> Formal collaboration with ESPEN </a:t>
          </a:r>
          <a:r>
            <a:rPr lang="en-GB" sz="1100" b="0" kern="1200" dirty="0"/>
            <a:t>on patient involvement in guideline development and  summaries</a:t>
          </a:r>
        </a:p>
      </dsp:txBody>
      <dsp:txXfrm>
        <a:off x="7182328" y="3719791"/>
        <a:ext cx="1670708" cy="805552"/>
      </dsp:txXfrm>
    </dsp:sp>
    <dsp:sp modelId="{B8EBEB02-39CC-4184-AAA2-8F3C3B3F03E8}">
      <dsp:nvSpPr>
        <dsp:cNvPr id="0" name=""/>
        <dsp:cNvSpPr/>
      </dsp:nvSpPr>
      <dsp:spPr>
        <a:xfrm rot="17700000">
          <a:off x="8228291" y="1475806"/>
          <a:ext cx="1670708" cy="805552"/>
        </a:xfrm>
        <a:prstGeom prst="rect">
          <a:avLst/>
        </a:prstGeom>
        <a:noFill/>
        <a:ln>
          <a:noFill/>
        </a:ln>
        <a:effectLst/>
      </dsp:spPr>
      <dsp:style>
        <a:lnRef idx="0">
          <a:scrgbClr r="0" g="0" b="0"/>
        </a:lnRef>
        <a:fillRef idx="0">
          <a:scrgbClr r="0" g="0" b="0"/>
        </a:fillRef>
        <a:effectRef idx="0">
          <a:scrgbClr r="0" g="0" b="0"/>
        </a:effectRef>
        <a:fontRef idx="minor"/>
      </dsp:style>
    </dsp:sp>
    <dsp:sp modelId="{27F18E56-76FD-46F6-B5B0-375ABF9A1A1C}">
      <dsp:nvSpPr>
        <dsp:cNvPr id="0" name=""/>
        <dsp:cNvSpPr/>
      </dsp:nvSpPr>
      <dsp:spPr>
        <a:xfrm>
          <a:off x="9060785" y="2597356"/>
          <a:ext cx="806438" cy="806438"/>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02D4CA-BC6B-4945-BC50-A180D867FDF6}">
      <dsp:nvSpPr>
        <dsp:cNvPr id="0" name=""/>
        <dsp:cNvSpPr/>
      </dsp:nvSpPr>
      <dsp:spPr>
        <a:xfrm rot="17700000">
          <a:off x="8105669" y="3719791"/>
          <a:ext cx="1670708" cy="80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GB" sz="1100" b="0" kern="1200" dirty="0"/>
            <a:t>2019</a:t>
          </a:r>
          <a:r>
            <a:rPr lang="en-GB" sz="1100" b="1" kern="1200" dirty="0"/>
            <a:t> EPF Cluster on Nutrition</a:t>
          </a:r>
        </a:p>
      </dsp:txBody>
      <dsp:txXfrm>
        <a:off x="8105669" y="3719791"/>
        <a:ext cx="1670708" cy="805552"/>
      </dsp:txXfrm>
    </dsp:sp>
    <dsp:sp modelId="{7BC3711D-25EA-4692-A73C-A42154EBD7EC}">
      <dsp:nvSpPr>
        <dsp:cNvPr id="0" name=""/>
        <dsp:cNvSpPr/>
      </dsp:nvSpPr>
      <dsp:spPr>
        <a:xfrm rot="17700000">
          <a:off x="9151631" y="1475806"/>
          <a:ext cx="1670708" cy="80555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1BAD730-2AC3-4943-B5BD-E939F8C009C4}" type="datetimeFigureOut">
              <a:rPr lang="en-GB" smtClean="0"/>
              <a:t>27/08/2019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430684D-BFDD-44E8-8F89-D2660432B6BE}" type="slidenum">
              <a:rPr lang="en-GB" smtClean="0"/>
              <a:t>‹#›</a:t>
            </a:fld>
            <a:endParaRPr lang="en-GB"/>
          </a:p>
        </p:txBody>
      </p:sp>
    </p:spTree>
    <p:extLst>
      <p:ext uri="{BB962C8B-B14F-4D97-AF65-F5344CB8AC3E}">
        <p14:creationId xmlns:p14="http://schemas.microsoft.com/office/powerpoint/2010/main" val="2318496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7E66990-1E5F-4481-B702-A3BE9CB322F5}" type="datetimeFigureOut">
              <a:rPr lang="en-GB" smtClean="0"/>
              <a:t>27/08/2019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30F5AE3-7FFF-450E-9D98-7E859783017A}" type="slidenum">
              <a:rPr lang="en-GB" smtClean="0"/>
              <a:t>‹#›</a:t>
            </a:fld>
            <a:endParaRPr lang="en-GB"/>
          </a:p>
        </p:txBody>
      </p:sp>
    </p:spTree>
    <p:extLst>
      <p:ext uri="{BB962C8B-B14F-4D97-AF65-F5344CB8AC3E}">
        <p14:creationId xmlns:p14="http://schemas.microsoft.com/office/powerpoint/2010/main" val="17968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A63D6FD-0B6F-4954-AF65-D74BDECBE2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2555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Before going to the other presentations, we will give you a quick overview of EPF work in this area of patient involvement.</a:t>
            </a:r>
          </a:p>
          <a:p>
            <a:r>
              <a:rPr lang="en-GB" sz="1200" b="0" i="0" kern="1200" dirty="0">
                <a:solidFill>
                  <a:schemeClr val="tx1"/>
                </a:solidFill>
                <a:effectLst/>
                <a:latin typeface="+mn-lt"/>
                <a:ea typeface="+mn-ea"/>
                <a:cs typeface="+mn-cs"/>
              </a:rPr>
              <a:t>EPF aims to first and foremost raise awareness of the role of nutrition and diet in managing long-term conditions, maintaining optimal health and quality of life; In relation to this, EPF published the book ‘Patient Perspectives on Nutrition, together with the European Nutrition for Health Alliance and </a:t>
            </a:r>
          </a:p>
          <a:p>
            <a:r>
              <a:rPr lang="en-GB" sz="1200" b="0" i="0" kern="1200" dirty="0">
                <a:solidFill>
                  <a:schemeClr val="tx1"/>
                </a:solidFill>
                <a:effectLst/>
                <a:latin typeface="+mn-lt"/>
                <a:ea typeface="+mn-ea"/>
                <a:cs typeface="+mn-cs"/>
              </a:rPr>
              <a:t>The Patients Network for Medical Research and Health.</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Book: The main authors of which were Ceri Green, Chantal </a:t>
            </a:r>
            <a:r>
              <a:rPr lang="en-GB" sz="1200" b="0" i="0" kern="1200" dirty="0" err="1">
                <a:solidFill>
                  <a:schemeClr val="tx1"/>
                </a:solidFill>
                <a:effectLst/>
                <a:latin typeface="+mn-lt"/>
                <a:ea typeface="+mn-ea"/>
                <a:cs typeface="+mn-cs"/>
              </a:rPr>
              <a:t>Gill’ard</a:t>
            </a:r>
            <a:r>
              <a:rPr lang="en-GB" sz="1200" b="0" i="0" kern="1200" dirty="0">
                <a:solidFill>
                  <a:schemeClr val="tx1"/>
                </a:solidFill>
                <a:effectLst/>
                <a:latin typeface="+mn-lt"/>
                <a:ea typeface="+mn-ea"/>
                <a:cs typeface="+mn-cs"/>
              </a:rPr>
              <a:t> and Cees Smit.</a:t>
            </a:r>
          </a:p>
          <a:p>
            <a:r>
              <a:rPr lang="en-GB" sz="1200" b="0" i="0" kern="1200" dirty="0">
                <a:solidFill>
                  <a:schemeClr val="tx1"/>
                </a:solidFill>
                <a:effectLst/>
                <a:latin typeface="+mn-lt"/>
                <a:ea typeface="+mn-ea"/>
                <a:cs typeface="+mn-cs"/>
              </a:rPr>
              <a:t>This document highlights that nutrition is a vital part of health and can work both preventatively but also as an enabler for disease management. The background for this book is that nutrition is not an integral part of the disease management process yet, and many patients with chronic diseases face practical problems because of the incompatibility of nutritional needs with their disease or condition.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And concerning this, EPF together with European Nutrition for Health Alliance and </a:t>
            </a:r>
          </a:p>
          <a:p>
            <a:r>
              <a:rPr lang="en-GB" sz="1200" b="0" i="0" kern="1200" dirty="0">
                <a:solidFill>
                  <a:schemeClr val="tx1"/>
                </a:solidFill>
                <a:effectLst/>
                <a:latin typeface="+mn-lt"/>
                <a:ea typeface="+mn-ea"/>
                <a:cs typeface="+mn-cs"/>
              </a:rPr>
              <a:t>The Patients Network for Medical Research and Health developed a Memorandum of Understanding: in which these organisations commit to collaborative activities </a:t>
            </a:r>
            <a:r>
              <a:rPr lang="en-GB" sz="1200" b="1" i="0" kern="1200" dirty="0">
                <a:solidFill>
                  <a:schemeClr val="tx1"/>
                </a:solidFill>
                <a:effectLst/>
                <a:latin typeface="+mn-lt"/>
                <a:ea typeface="+mn-ea"/>
                <a:cs typeface="+mn-cs"/>
              </a:rPr>
              <a:t>to raise awareness on the nexus between nutrition and an effective, integrated care continuum for patients</a:t>
            </a:r>
            <a:r>
              <a:rPr lang="en-GB" sz="1200" b="0" i="0" kern="1200" dirty="0">
                <a:solidFill>
                  <a:schemeClr val="tx1"/>
                </a:solidFill>
                <a:effectLst/>
                <a:latin typeface="+mn-lt"/>
                <a:ea typeface="+mn-ea"/>
                <a:cs typeface="+mn-cs"/>
              </a:rPr>
              <a:t>. </a:t>
            </a:r>
          </a:p>
          <a:p>
            <a:endParaRPr lang="en-GB" sz="1200" dirty="0"/>
          </a:p>
          <a:p>
            <a:r>
              <a:rPr lang="en-GB" sz="1200" dirty="0"/>
              <a:t>The MoU formed the basis of numerous initiatives at EU and national level to drive forward nutrition through the lens of patients, and collaboration with a major European campaign – ONCA - Optimal Nutritional Care for All. </a:t>
            </a:r>
          </a:p>
          <a:p>
            <a:endParaRPr lang="en-GB" sz="1200" dirty="0"/>
          </a:p>
          <a:p>
            <a:r>
              <a:rPr lang="en-GB" sz="1200" dirty="0"/>
              <a:t>Cees Smit and Gaston Remmers have been the driving forces in raising the relevance of patients views on nutrition since the 2013 publication.</a:t>
            </a:r>
          </a:p>
          <a:p>
            <a:r>
              <a:rPr lang="en-GB" sz="1200" dirty="0"/>
              <a:t>EPF, in line with its responsibilities as an agent for public health, for our specific constituency, has decided to elevate its strategy in the sphere of nutrition, with a particular accent on medical nutrition. </a:t>
            </a:r>
          </a:p>
          <a:p>
            <a:endParaRPr lang="en-GB" sz="1200" dirty="0"/>
          </a:p>
          <a:p>
            <a:r>
              <a:rPr lang="en-GB" sz="1200" dirty="0"/>
              <a:t>A recent milestone was a European Patients’ Conference on Nutrition in June 2017. The recommendations from this conference made the bridge between more generic awareness activities to more strategic focused work to drive nutrition as intrinsic to patient outcomes.</a:t>
            </a:r>
          </a:p>
          <a:p>
            <a:endParaRPr lang="en-GB" sz="1200" dirty="0"/>
          </a:p>
          <a:p>
            <a:r>
              <a:rPr lang="en-GB" sz="1200" dirty="0"/>
              <a:t>Based on the outcomes of the EU Patient Group Conference on Nutrition, in 2018, EPF set up an EU patient task force on nutrition, made up of volunteers from the EPF membership as well as other EU patient organisations.</a:t>
            </a:r>
          </a:p>
          <a:p>
            <a:r>
              <a:rPr lang="en-GB" sz="1200" dirty="0"/>
              <a:t>The task force is facilitated and co-led by the EPF Secretariat and EGAN (Patients Network</a:t>
            </a:r>
          </a:p>
          <a:p>
            <a:r>
              <a:rPr lang="en-GB" sz="1200" dirty="0"/>
              <a:t>for Medical Research and Health).</a:t>
            </a:r>
          </a:p>
          <a:p>
            <a:endParaRPr lang="en-GB" sz="1200" dirty="0"/>
          </a:p>
          <a:p>
            <a:r>
              <a:rPr lang="en-GB" sz="1200" dirty="0"/>
              <a:t>This taskforce developed this document on Clinical Nutrition Guidelines and Summaries for patients, which brings us to this webinar.</a:t>
            </a:r>
          </a:p>
          <a:p>
            <a:r>
              <a:rPr lang="en-GB" sz="1200" dirty="0"/>
              <a:t>Still to come:  Co-creation and mutual endorsement of a code of conduct for the medical nutrition industry, with MNI and EPF as key drivers</a:t>
            </a:r>
          </a:p>
          <a:p>
            <a:endParaRPr lang="en-GB" sz="1200" dirty="0"/>
          </a:p>
          <a:p>
            <a:endParaRPr lang="en-GB" dirty="0"/>
          </a:p>
        </p:txBody>
      </p:sp>
      <p:sp>
        <p:nvSpPr>
          <p:cNvPr id="4" name="Slide Number Placeholder 3"/>
          <p:cNvSpPr>
            <a:spLocks noGrp="1"/>
          </p:cNvSpPr>
          <p:nvPr>
            <p:ph type="sldNum" sz="quarter" idx="10"/>
          </p:nvPr>
        </p:nvSpPr>
        <p:spPr/>
        <p:txBody>
          <a:bodyPr/>
          <a:lstStyle/>
          <a:p>
            <a:fld id="{830F5AE3-7FFF-450E-9D98-7E859783017A}" type="slidenum">
              <a:rPr lang="en-GB" smtClean="0"/>
              <a:t>3</a:t>
            </a:fld>
            <a:endParaRPr lang="en-GB"/>
          </a:p>
        </p:txBody>
      </p:sp>
    </p:spTree>
    <p:extLst>
      <p:ext uri="{BB962C8B-B14F-4D97-AF65-F5344CB8AC3E}">
        <p14:creationId xmlns:p14="http://schemas.microsoft.com/office/powerpoint/2010/main" val="314445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F5AE3-7FFF-450E-9D98-7E859783017A}" type="slidenum">
              <a:rPr lang="en-GB" smtClean="0"/>
              <a:t>4</a:t>
            </a:fld>
            <a:endParaRPr lang="en-GB"/>
          </a:p>
        </p:txBody>
      </p:sp>
    </p:spTree>
    <p:extLst>
      <p:ext uri="{BB962C8B-B14F-4D97-AF65-F5344CB8AC3E}">
        <p14:creationId xmlns:p14="http://schemas.microsoft.com/office/powerpoint/2010/main" val="207353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EPF launched last year a new paper about the development of clinical nutrition guidelines and the importance of summaries of these for patients as well as the need for improved patient involvement in the development processes, the importance of health literacy and informed decision-making concerning food and nutrition.</a:t>
            </a:r>
          </a:p>
          <a:p>
            <a:endParaRPr lang="en-GB" dirty="0"/>
          </a:p>
          <a:p>
            <a:r>
              <a:rPr lang="en-GB" dirty="0"/>
              <a:t>Based on the outcomes of a Patient Group Conference on Nutrition which took place last year and in line with EPF’s position statement, EPF together with EGAN setup an EU patient task force on nutrition, made up of volunteers from the EPF membership as well as other EU patient organisations, in order to guide this exercise of enhancing the development of comprehensive</a:t>
            </a:r>
          </a:p>
          <a:p>
            <a:r>
              <a:rPr lang="en-GB" dirty="0"/>
              <a:t>summaries of recognised nutrition guidelines for patients, following the request of the patient community, in cooperation with scientific societies and health care professionals including The European Society for Clinical Nutrition and Metabolism (ESPEN) and the European Federation of the Associations of Dietitians (EFAD). This document also underwent consultation with the wider EPF membership. </a:t>
            </a:r>
          </a:p>
          <a:p>
            <a:r>
              <a:rPr lang="en-GB" dirty="0"/>
              <a:t>So what is this paper about?</a:t>
            </a:r>
          </a:p>
          <a:p>
            <a:endParaRPr lang="en-GB" dirty="0"/>
          </a:p>
        </p:txBody>
      </p:sp>
      <p:sp>
        <p:nvSpPr>
          <p:cNvPr id="4" name="Slide Number Placeholder 3"/>
          <p:cNvSpPr>
            <a:spLocks noGrp="1"/>
          </p:cNvSpPr>
          <p:nvPr>
            <p:ph type="sldNum" sz="quarter" idx="10"/>
          </p:nvPr>
        </p:nvSpPr>
        <p:spPr/>
        <p:txBody>
          <a:bodyPr/>
          <a:lstStyle/>
          <a:p>
            <a:fld id="{830F5AE3-7FFF-450E-9D98-7E859783017A}" type="slidenum">
              <a:rPr lang="en-GB" smtClean="0"/>
              <a:t>5</a:t>
            </a:fld>
            <a:endParaRPr lang="en-GB"/>
          </a:p>
        </p:txBody>
      </p:sp>
    </p:spTree>
    <p:extLst>
      <p:ext uri="{BB962C8B-B14F-4D97-AF65-F5344CB8AC3E}">
        <p14:creationId xmlns:p14="http://schemas.microsoft.com/office/powerpoint/2010/main" val="4055194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document is primarily intended for scientific societies and organisations developing clinical nutrition guidelines and also patients’ and carer organisations. </a:t>
            </a:r>
          </a:p>
          <a:p>
            <a:r>
              <a:rPr lang="en-GB" dirty="0"/>
              <a:t>Healthcare professionals who are called upon to give advice may also find this document useful. </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30F5AE3-7FFF-450E-9D98-7E859783017A}" type="slidenum">
              <a:rPr lang="en-GB" smtClean="0"/>
              <a:t>6</a:t>
            </a:fld>
            <a:endParaRPr lang="en-GB"/>
          </a:p>
        </p:txBody>
      </p:sp>
    </p:spTree>
    <p:extLst>
      <p:ext uri="{BB962C8B-B14F-4D97-AF65-F5344CB8AC3E}">
        <p14:creationId xmlns:p14="http://schemas.microsoft.com/office/powerpoint/2010/main" val="251942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ESPEN has recently started to work on a 2-year project which is dedicated to the improved dissemination of existing clinical practice guidelines and standards and implementation into practice. This comprises 4 components: shortened versions of the guidelines for practitioners, translation of shortened versions into national languages, guideline apps and lay versions of the shortened guidelines in an accessible format for patients.</a:t>
            </a:r>
          </a:p>
          <a:p>
            <a:endParaRPr lang="en-GB" sz="1200" kern="1200" dirty="0">
              <a:solidFill>
                <a:schemeClr val="tx1"/>
              </a:solidFill>
              <a:effectLst/>
              <a:latin typeface="+mn-lt"/>
              <a:ea typeface="+mn-ea"/>
              <a:cs typeface="+mn-cs"/>
            </a:endParaRPr>
          </a:p>
          <a:p>
            <a:r>
              <a:rPr lang="en-GB" dirty="0"/>
              <a:t>To this end, I am pleased to say that good progress has already been made on this front. EPF and ESPEN are currently… 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process of better patient involvement is not a bottom-down process but depends on mutual interrelation between patient organisations on the one hand and readiness to accept patients’ involvement by scientific societies and bodies on the other hand. EPF can support by describing and providing guidance on the frame which facilitates and enhances patient involvement but not the specific detailed work and interaction, which very often has to consider disease specific, or national contexts and circumstances. With this, EPF looks forward to working closely with its membership to improve clinical nutrition guidance for patients in Europe.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EPF also hopes to work closely with EFAD, </a:t>
            </a:r>
            <a:r>
              <a:rPr lang="en-GB" sz="1200" b="0" i="0" kern="1200" dirty="0">
                <a:solidFill>
                  <a:schemeClr val="tx1"/>
                </a:solidFill>
                <a:effectLst/>
                <a:latin typeface="+mn-lt"/>
                <a:ea typeface="+mn-ea"/>
                <a:cs typeface="+mn-cs"/>
              </a:rPr>
              <a:t>European Federation of the Associations of Dietitians</a:t>
            </a:r>
            <a:r>
              <a:rPr lang="en-GB" dirty="0"/>
              <a:t> and dietitians who can use their expertise and people centred skills to ensure guidance is relevant and easily applied.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these organisations and others we look forward to co-developing guidelines in an accessible format for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830F5AE3-7FFF-450E-9D98-7E859783017A}" type="slidenum">
              <a:rPr lang="en-GB" smtClean="0"/>
              <a:t>7</a:t>
            </a:fld>
            <a:endParaRPr lang="en-GB"/>
          </a:p>
        </p:txBody>
      </p:sp>
    </p:spTree>
    <p:extLst>
      <p:ext uri="{BB962C8B-B14F-4D97-AF65-F5344CB8AC3E}">
        <p14:creationId xmlns:p14="http://schemas.microsoft.com/office/powerpoint/2010/main" val="340166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gif"/><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gif"/><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2" y="0"/>
            <a:ext cx="9144000" cy="5505450"/>
          </a:xfrm>
          <a:prstGeom prst="rect">
            <a:avLst/>
          </a:prstGeom>
        </p:spPr>
      </p:pic>
      <p:pic>
        <p:nvPicPr>
          <p:cNvPr id="7" name="Picture 6"/>
          <p:cNvPicPr>
            <a:picLocks noChangeAspect="1"/>
          </p:cNvPicPr>
          <p:nvPr userDrawn="1"/>
        </p:nvPicPr>
        <p:blipFill>
          <a:blip r:embed="rId3"/>
          <a:stretch>
            <a:fillRect/>
          </a:stretch>
        </p:blipFill>
        <p:spPr>
          <a:xfrm>
            <a:off x="0" y="5477463"/>
            <a:ext cx="9144000" cy="1373290"/>
          </a:xfrm>
          <a:prstGeom prst="rect">
            <a:avLst/>
          </a:prstGeom>
        </p:spPr>
      </p:pic>
      <p:sp>
        <p:nvSpPr>
          <p:cNvPr id="10" name="Text Placeholder 5"/>
          <p:cNvSpPr>
            <a:spLocks noGrp="1"/>
          </p:cNvSpPr>
          <p:nvPr>
            <p:ph type="body" sz="quarter" idx="12" hasCustomPrompt="1"/>
          </p:nvPr>
        </p:nvSpPr>
        <p:spPr>
          <a:xfrm>
            <a:off x="404664" y="4549727"/>
            <a:ext cx="1623175" cy="360040"/>
          </a:xfrm>
          <a:prstGeom prst="rect">
            <a:avLst/>
          </a:prstGeom>
        </p:spPr>
        <p:txBody>
          <a:bodyPr/>
          <a:lstStyle>
            <a:lvl1pPr marL="0" indent="0">
              <a:buNone/>
              <a:defRPr sz="1600">
                <a:solidFill>
                  <a:schemeClr val="bg1"/>
                </a:solidFill>
              </a:defRPr>
            </a:lvl1pPr>
          </a:lstStyle>
          <a:p>
            <a:pPr lvl="0"/>
            <a:r>
              <a:rPr lang="en-US" dirty="0"/>
              <a:t>Date</a:t>
            </a:r>
            <a:endParaRPr lang="en-GB" dirty="0"/>
          </a:p>
        </p:txBody>
      </p:sp>
      <p:sp>
        <p:nvSpPr>
          <p:cNvPr id="11" name="Text Placeholder 5"/>
          <p:cNvSpPr>
            <a:spLocks noGrp="1"/>
          </p:cNvSpPr>
          <p:nvPr>
            <p:ph type="body" sz="quarter" idx="13" hasCustomPrompt="1"/>
          </p:nvPr>
        </p:nvSpPr>
        <p:spPr>
          <a:xfrm>
            <a:off x="404664" y="4949410"/>
            <a:ext cx="1623175" cy="360040"/>
          </a:xfrm>
          <a:prstGeom prst="rect">
            <a:avLst/>
          </a:prstGeom>
        </p:spPr>
        <p:txBody>
          <a:bodyPr/>
          <a:lstStyle>
            <a:lvl1pPr marL="0" indent="0">
              <a:buNone/>
              <a:defRPr sz="1600">
                <a:solidFill>
                  <a:schemeClr val="bg1"/>
                </a:solidFill>
              </a:defRPr>
            </a:lvl1pPr>
          </a:lstStyle>
          <a:p>
            <a:pPr lvl="0"/>
            <a:r>
              <a:rPr lang="en-US" dirty="0"/>
              <a:t>Location</a:t>
            </a:r>
            <a:endParaRPr lang="en-GB" dirty="0"/>
          </a:p>
        </p:txBody>
      </p:sp>
      <p:sp>
        <p:nvSpPr>
          <p:cNvPr id="12" name="Text Placeholder 5"/>
          <p:cNvSpPr>
            <a:spLocks noGrp="1"/>
          </p:cNvSpPr>
          <p:nvPr>
            <p:ph type="body" sz="quarter" idx="14" hasCustomPrompt="1"/>
          </p:nvPr>
        </p:nvSpPr>
        <p:spPr>
          <a:xfrm>
            <a:off x="796529" y="3409115"/>
            <a:ext cx="7543800" cy="792088"/>
          </a:xfrm>
          <a:prstGeom prst="rect">
            <a:avLst/>
          </a:prstGeom>
        </p:spPr>
        <p:txBody>
          <a:bodyPr/>
          <a:lstStyle>
            <a:lvl1pPr marL="0" indent="0" algn="ctr">
              <a:buNone/>
              <a:defRPr sz="2800" baseline="0">
                <a:solidFill>
                  <a:schemeClr val="bg1"/>
                </a:solidFill>
              </a:defRPr>
            </a:lvl1pPr>
          </a:lstStyle>
          <a:p>
            <a:pPr lvl="0"/>
            <a:r>
              <a:rPr lang="en-US" dirty="0"/>
              <a:t>Speaker</a:t>
            </a:r>
          </a:p>
          <a:p>
            <a:pPr lvl="0"/>
            <a:endParaRPr lang="en-GB" dirty="0"/>
          </a:p>
        </p:txBody>
      </p:sp>
      <p:sp>
        <p:nvSpPr>
          <p:cNvPr id="13" name="Text Placeholder 5"/>
          <p:cNvSpPr>
            <a:spLocks noGrp="1"/>
          </p:cNvSpPr>
          <p:nvPr>
            <p:ph type="body" sz="quarter" idx="10" hasCustomPrompt="1"/>
          </p:nvPr>
        </p:nvSpPr>
        <p:spPr>
          <a:xfrm>
            <a:off x="796529" y="1844824"/>
            <a:ext cx="7543800" cy="1080120"/>
          </a:xfrm>
          <a:prstGeom prst="rect">
            <a:avLst/>
          </a:prstGeom>
        </p:spPr>
        <p:txBody>
          <a:bodyPr>
            <a:normAutofit/>
          </a:bodyPr>
          <a:lstStyle>
            <a:lvl1pPr marL="0" indent="0" algn="ctr">
              <a:buNone/>
              <a:defRPr sz="4000" b="1" i="0" cap="all" baseline="0">
                <a:solidFill>
                  <a:schemeClr val="bg1"/>
                </a:solidFill>
              </a:defRPr>
            </a:lvl1pPr>
          </a:lstStyle>
          <a:p>
            <a:pPr lvl="0"/>
            <a:r>
              <a:rPr lang="en-GB" dirty="0"/>
              <a:t>“Title”</a:t>
            </a:r>
          </a:p>
        </p:txBody>
      </p:sp>
    </p:spTree>
    <p:extLst>
      <p:ext uri="{BB962C8B-B14F-4D97-AF65-F5344CB8AC3E}">
        <p14:creationId xmlns:p14="http://schemas.microsoft.com/office/powerpoint/2010/main" val="370238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or Thank you slide">
    <p:spTree>
      <p:nvGrpSpPr>
        <p:cNvPr id="1" name=""/>
        <p:cNvGrpSpPr/>
        <p:nvPr/>
      </p:nvGrpSpPr>
      <p:grpSpPr>
        <a:xfrm>
          <a:off x="0" y="0"/>
          <a:ext cx="0" cy="0"/>
          <a:chOff x="0" y="0"/>
          <a:chExt cx="0" cy="0"/>
        </a:xfrm>
      </p:grpSpPr>
      <p:pic>
        <p:nvPicPr>
          <p:cNvPr id="17" name="Picture 3" descr="C:\Users\Zilvinas\Desktop\EPF Template 2013\powerpoint\EPF-PPT-back-fixed.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1" y="-1"/>
            <a:ext cx="9253441" cy="6939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115616" y="2924944"/>
            <a:ext cx="3672408" cy="1200329"/>
          </a:xfrm>
          <a:prstGeom prst="rect">
            <a:avLst/>
          </a:prstGeom>
          <a:noFill/>
        </p:spPr>
        <p:txBody>
          <a:bodyPr wrap="square" rtlCol="0">
            <a:spAutoFit/>
          </a:bodyPr>
          <a:lstStyle/>
          <a:p>
            <a:r>
              <a:rPr lang="en-GB" sz="2400" dirty="0">
                <a:solidFill>
                  <a:schemeClr val="bg1"/>
                </a:solidFill>
                <a:latin typeface="+mj-lt"/>
                <a:cs typeface="Calibri" pitchFamily="34" charset="0"/>
              </a:rPr>
              <a:t>/europeanpatientsforum</a:t>
            </a:r>
          </a:p>
          <a:p>
            <a:endParaRPr lang="en-GB" sz="2400" dirty="0">
              <a:solidFill>
                <a:schemeClr val="bg1"/>
              </a:solidFill>
              <a:latin typeface="+mj-lt"/>
              <a:cs typeface="Calibri" pitchFamily="34" charset="0"/>
            </a:endParaRPr>
          </a:p>
          <a:p>
            <a:r>
              <a:rPr lang="en-GB" sz="2400" dirty="0">
                <a:solidFill>
                  <a:schemeClr val="bg1"/>
                </a:solidFill>
                <a:latin typeface="+mj-lt"/>
                <a:cs typeface="Calibri" pitchFamily="34" charset="0"/>
              </a:rPr>
              <a:t>/eupatientsforum</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936" y="2882762"/>
            <a:ext cx="532838" cy="522431"/>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621" y="3666189"/>
            <a:ext cx="516153" cy="504056"/>
          </a:xfrm>
          <a:prstGeom prst="rect">
            <a:avLst/>
          </a:prstGeom>
        </p:spPr>
      </p:pic>
      <p:pic>
        <p:nvPicPr>
          <p:cNvPr id="21" name="Picture 5"/>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5508104" y="2894159"/>
            <a:ext cx="504056" cy="49963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userDrawn="1"/>
        </p:nvSpPr>
        <p:spPr>
          <a:xfrm>
            <a:off x="0" y="4365104"/>
            <a:ext cx="9252520" cy="1200329"/>
          </a:xfrm>
          <a:prstGeom prst="rect">
            <a:avLst/>
          </a:prstGeom>
          <a:noFill/>
        </p:spPr>
        <p:txBody>
          <a:bodyPr wrap="square" rtlCol="0">
            <a:spAutoFit/>
          </a:bodyPr>
          <a:lstStyle/>
          <a:p>
            <a:pPr algn="ctr">
              <a:spcBef>
                <a:spcPts val="0"/>
              </a:spcBef>
            </a:pPr>
            <a:r>
              <a:rPr lang="fr-BE" sz="2400" b="1" kern="1200" dirty="0">
                <a:solidFill>
                  <a:schemeClr val="bg1"/>
                </a:solidFill>
                <a:latin typeface="+mn-lt"/>
                <a:ea typeface="+mn-ea"/>
                <a:cs typeface="+mn-cs"/>
              </a:rPr>
              <a:t>More information</a:t>
            </a:r>
          </a:p>
          <a:p>
            <a:pPr algn="ctr">
              <a:spcBef>
                <a:spcPts val="0"/>
              </a:spcBef>
            </a:pPr>
            <a:r>
              <a:rPr lang="fr-BE" sz="2400" kern="1200" dirty="0">
                <a:solidFill>
                  <a:schemeClr val="bg1"/>
                </a:solidFill>
                <a:uFill>
                  <a:solidFill>
                    <a:schemeClr val="bg1"/>
                  </a:solidFill>
                </a:uFill>
                <a:latin typeface="+mn-lt"/>
                <a:ea typeface="+mn-ea"/>
                <a:cs typeface="+mn-cs"/>
              </a:rPr>
              <a:t>www.eu-patient.eu</a:t>
            </a:r>
          </a:p>
          <a:p>
            <a:pPr algn="ctr">
              <a:spcBef>
                <a:spcPts val="0"/>
              </a:spcBef>
            </a:pPr>
            <a:r>
              <a:rPr lang="fr-BE" sz="2400" kern="1200" dirty="0">
                <a:solidFill>
                  <a:schemeClr val="bg1"/>
                </a:solidFill>
                <a:uFill>
                  <a:solidFill>
                    <a:schemeClr val="bg1"/>
                  </a:solidFill>
                </a:uFill>
                <a:latin typeface="+mn-lt"/>
                <a:ea typeface="+mn-ea"/>
                <a:cs typeface="+mn-cs"/>
              </a:rPr>
              <a:t>info@eu-patient.eu</a:t>
            </a:r>
            <a:endParaRPr lang="fr-FR" sz="2400" kern="1200" dirty="0">
              <a:solidFill>
                <a:schemeClr val="tx1"/>
              </a:solidFill>
              <a:latin typeface="+mn-lt"/>
              <a:ea typeface="+mn-ea"/>
              <a:cs typeface="+mn-cs"/>
            </a:endParaRPr>
          </a:p>
        </p:txBody>
      </p:sp>
      <p:sp>
        <p:nvSpPr>
          <p:cNvPr id="26" name="TextBox 25"/>
          <p:cNvSpPr txBox="1"/>
          <p:nvPr userDrawn="1"/>
        </p:nvSpPr>
        <p:spPr>
          <a:xfrm>
            <a:off x="539552" y="1052736"/>
            <a:ext cx="8064896" cy="707886"/>
          </a:xfrm>
          <a:prstGeom prst="rect">
            <a:avLst/>
          </a:prstGeom>
          <a:noFill/>
        </p:spPr>
        <p:txBody>
          <a:bodyPr wrap="square" rtlCol="0">
            <a:spAutoFit/>
          </a:bodyPr>
          <a:lstStyle/>
          <a:p>
            <a:pPr marL="0" marR="0" indent="0" algn="ctr" defTabSz="914400" rtl="0" eaLnBrk="1" fontAlgn="base" latinLnBrk="0" hangingPunct="1">
              <a:lnSpc>
                <a:spcPct val="100000"/>
              </a:lnSpc>
              <a:spcBef>
                <a:spcPts val="0"/>
              </a:spcBef>
              <a:spcAft>
                <a:spcPct val="0"/>
              </a:spcAft>
              <a:buClrTx/>
              <a:buSzTx/>
              <a:buFontTx/>
              <a:buNone/>
              <a:tabLst/>
              <a:defRPr/>
            </a:pPr>
            <a:r>
              <a:rPr lang="fr-BE" sz="4000" b="1" kern="1200" dirty="0">
                <a:solidFill>
                  <a:schemeClr val="bg1"/>
                </a:solidFill>
                <a:latin typeface="+mj-lt"/>
                <a:ea typeface="+mn-ea"/>
                <a:cs typeface="+mn-cs"/>
              </a:rPr>
              <a:t>THANK YOU FOR YOUR ATTENTION!</a:t>
            </a:r>
            <a:endParaRPr lang="en-US" sz="4000" b="1" kern="1200" dirty="0">
              <a:solidFill>
                <a:schemeClr val="bg1"/>
              </a:solidFill>
              <a:latin typeface="+mj-lt"/>
              <a:ea typeface="+mn-ea"/>
              <a:cs typeface="+mn-cs"/>
            </a:endParaRPr>
          </a:p>
        </p:txBody>
      </p:sp>
      <p:sp>
        <p:nvSpPr>
          <p:cNvPr id="15" name="TextBox 14"/>
          <p:cNvSpPr txBox="1"/>
          <p:nvPr userDrawn="1"/>
        </p:nvSpPr>
        <p:spPr>
          <a:xfrm>
            <a:off x="-36512" y="2165955"/>
            <a:ext cx="9144000" cy="830997"/>
          </a:xfrm>
          <a:prstGeom prst="rect">
            <a:avLst/>
          </a:prstGeom>
          <a:noFill/>
        </p:spPr>
        <p:txBody>
          <a:bodyPr wrap="square" rtlCol="0">
            <a:spAutoFit/>
          </a:bodyPr>
          <a:lstStyle/>
          <a:p>
            <a:pPr algn="ctr"/>
            <a:r>
              <a:rPr lang="en-GB" sz="2400" b="1" dirty="0">
                <a:solidFill>
                  <a:schemeClr val="bg1"/>
                </a:solidFill>
                <a:latin typeface="+mj-lt"/>
                <a:cs typeface="Calibri" pitchFamily="34" charset="0"/>
              </a:rPr>
              <a:t>Follow us on Social Media! </a:t>
            </a:r>
          </a:p>
          <a:p>
            <a:pPr algn="ctr"/>
            <a:r>
              <a:rPr lang="en-GB" sz="2400" b="1" dirty="0">
                <a:solidFill>
                  <a:schemeClr val="bg1"/>
                </a:solidFill>
                <a:latin typeface="+mj-lt"/>
                <a:cs typeface="Calibri" pitchFamily="34" charset="0"/>
              </a:rPr>
              <a:t>  </a:t>
            </a:r>
            <a:endParaRPr lang="en-GB" sz="2400" dirty="0">
              <a:solidFill>
                <a:schemeClr val="bg1"/>
              </a:solidFill>
              <a:latin typeface="+mj-lt"/>
              <a:cs typeface="Calibri" pitchFamily="34" charset="0"/>
            </a:endParaRPr>
          </a:p>
        </p:txBody>
      </p:sp>
      <p:sp>
        <p:nvSpPr>
          <p:cNvPr id="16" name="TextBox 15"/>
          <p:cNvSpPr txBox="1"/>
          <p:nvPr userDrawn="1"/>
        </p:nvSpPr>
        <p:spPr>
          <a:xfrm>
            <a:off x="6012160" y="2913144"/>
            <a:ext cx="2952328" cy="1200329"/>
          </a:xfrm>
          <a:prstGeom prst="rect">
            <a:avLst/>
          </a:prstGeom>
          <a:noFill/>
        </p:spPr>
        <p:txBody>
          <a:bodyPr wrap="square" rtlCol="0">
            <a:spAutoFit/>
          </a:bodyPr>
          <a:lstStyle/>
          <a:p>
            <a:r>
              <a:rPr lang="en-GB" sz="2400" dirty="0">
                <a:solidFill>
                  <a:schemeClr val="bg1"/>
                </a:solidFill>
                <a:latin typeface="+mj-lt"/>
                <a:cs typeface="Calibri" pitchFamily="34" charset="0"/>
              </a:rPr>
              <a:t>/</a:t>
            </a:r>
            <a:r>
              <a:rPr lang="en-GB" sz="2400" dirty="0" err="1">
                <a:solidFill>
                  <a:schemeClr val="bg1"/>
                </a:solidFill>
                <a:latin typeface="+mj-lt"/>
                <a:cs typeface="Calibri" pitchFamily="34" charset="0"/>
              </a:rPr>
              <a:t>eupatient</a:t>
            </a:r>
            <a:endParaRPr lang="en-GB" sz="2400" dirty="0">
              <a:solidFill>
                <a:schemeClr val="bg1"/>
              </a:solidFill>
              <a:latin typeface="+mj-lt"/>
              <a:cs typeface="Calibri" pitchFamily="34" charset="0"/>
            </a:endParaRPr>
          </a:p>
          <a:p>
            <a:endParaRPr lang="en-GB" sz="2400" dirty="0">
              <a:solidFill>
                <a:schemeClr val="bg1"/>
              </a:solidFill>
              <a:latin typeface="+mj-lt"/>
              <a:cs typeface="Calibri" pitchFamily="34" charset="0"/>
            </a:endParaRPr>
          </a:p>
          <a:p>
            <a:r>
              <a:rPr lang="en-GB" sz="2400" dirty="0">
                <a:solidFill>
                  <a:schemeClr val="bg1"/>
                </a:solidFill>
                <a:latin typeface="+mj-lt"/>
                <a:cs typeface="Calibri" pitchFamily="34" charset="0"/>
              </a:rPr>
              <a:t> eu-patient.eu/blog</a:t>
            </a:r>
          </a:p>
        </p:txBody>
      </p:sp>
      <p:pic>
        <p:nvPicPr>
          <p:cNvPr id="3074" name="Picture 2" descr="http://www.hankooktea.com/images/Wordpress%20Logo.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08104" y="3635709"/>
            <a:ext cx="576064" cy="56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27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027" name="Picture 3" descr="C:\Users\Zilvinas\Desktop\EPF Template 2013\powerpoint\EPF-PPT-back-fixed.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1" y="-1"/>
            <a:ext cx="9253441" cy="6939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hasCustomPrompt="1"/>
          </p:nvPr>
        </p:nvSpPr>
        <p:spPr>
          <a:xfrm>
            <a:off x="1620291" y="1844824"/>
            <a:ext cx="5688013" cy="1080120"/>
          </a:xfrm>
          <a:prstGeom prst="rect">
            <a:avLst/>
          </a:prstGeom>
        </p:spPr>
        <p:txBody>
          <a:bodyPr/>
          <a:lstStyle>
            <a:lvl1pPr marL="0" indent="0" algn="ctr">
              <a:buNone/>
              <a:defRPr b="1" i="0" cap="all" baseline="0">
                <a:solidFill>
                  <a:schemeClr val="bg1"/>
                </a:solidFill>
              </a:defRPr>
            </a:lvl1pPr>
          </a:lstStyle>
          <a:p>
            <a:pPr lvl="0"/>
            <a:r>
              <a:rPr lang="en-GB" dirty="0"/>
              <a:t>“Title”</a:t>
            </a:r>
          </a:p>
        </p:txBody>
      </p:sp>
      <p:sp>
        <p:nvSpPr>
          <p:cNvPr id="18" name="Text Placeholder 5"/>
          <p:cNvSpPr>
            <a:spLocks noGrp="1"/>
          </p:cNvSpPr>
          <p:nvPr>
            <p:ph type="body" sz="quarter" idx="11" hasCustomPrompt="1"/>
          </p:nvPr>
        </p:nvSpPr>
        <p:spPr>
          <a:xfrm>
            <a:off x="1620291" y="2924944"/>
            <a:ext cx="5688013" cy="1080120"/>
          </a:xfrm>
          <a:prstGeom prst="rect">
            <a:avLst/>
          </a:prstGeom>
        </p:spPr>
        <p:txBody>
          <a:bodyPr/>
          <a:lstStyle>
            <a:lvl1pPr marL="0" indent="0" algn="ctr">
              <a:buNone/>
              <a:defRPr sz="2800">
                <a:solidFill>
                  <a:schemeClr val="bg1"/>
                </a:solidFill>
              </a:defRPr>
            </a:lvl1pPr>
          </a:lstStyle>
          <a:p>
            <a:pPr lvl="0"/>
            <a:r>
              <a:rPr lang="en-US" dirty="0"/>
              <a:t>Subtitle</a:t>
            </a:r>
            <a:endParaRPr lang="en-GB" dirty="0"/>
          </a:p>
        </p:txBody>
      </p:sp>
      <p:sp>
        <p:nvSpPr>
          <p:cNvPr id="19" name="Text Placeholder 5"/>
          <p:cNvSpPr>
            <a:spLocks noGrp="1"/>
          </p:cNvSpPr>
          <p:nvPr>
            <p:ph type="body" sz="quarter" idx="12" hasCustomPrompt="1"/>
          </p:nvPr>
        </p:nvSpPr>
        <p:spPr>
          <a:xfrm>
            <a:off x="539552" y="4869160"/>
            <a:ext cx="2164233" cy="360040"/>
          </a:xfrm>
          <a:prstGeom prst="rect">
            <a:avLst/>
          </a:prstGeom>
        </p:spPr>
        <p:txBody>
          <a:bodyPr/>
          <a:lstStyle>
            <a:lvl1pPr marL="0" indent="0">
              <a:buNone/>
              <a:defRPr sz="1600">
                <a:solidFill>
                  <a:schemeClr val="bg1"/>
                </a:solidFill>
              </a:defRPr>
            </a:lvl1pPr>
          </a:lstStyle>
          <a:p>
            <a:pPr lvl="0"/>
            <a:r>
              <a:rPr lang="en-US" dirty="0"/>
              <a:t>Date</a:t>
            </a:r>
            <a:endParaRPr lang="en-GB" dirty="0"/>
          </a:p>
        </p:txBody>
      </p:sp>
      <p:sp>
        <p:nvSpPr>
          <p:cNvPr id="22" name="Text Placeholder 5"/>
          <p:cNvSpPr>
            <a:spLocks noGrp="1"/>
          </p:cNvSpPr>
          <p:nvPr>
            <p:ph type="body" sz="quarter" idx="13" hasCustomPrompt="1"/>
          </p:nvPr>
        </p:nvSpPr>
        <p:spPr>
          <a:xfrm>
            <a:off x="539552" y="5229200"/>
            <a:ext cx="2164233" cy="360040"/>
          </a:xfrm>
          <a:prstGeom prst="rect">
            <a:avLst/>
          </a:prstGeom>
        </p:spPr>
        <p:txBody>
          <a:bodyPr/>
          <a:lstStyle>
            <a:lvl1pPr marL="0" indent="0">
              <a:buNone/>
              <a:defRPr sz="1600">
                <a:solidFill>
                  <a:schemeClr val="bg1"/>
                </a:solidFill>
              </a:defRPr>
            </a:lvl1pPr>
          </a:lstStyle>
          <a:p>
            <a:pPr lvl="0"/>
            <a:r>
              <a:rPr lang="en-US" dirty="0"/>
              <a:t>Location</a:t>
            </a:r>
            <a:endParaRPr lang="en-GB" dirty="0"/>
          </a:p>
        </p:txBody>
      </p:sp>
      <p:sp>
        <p:nvSpPr>
          <p:cNvPr id="23" name="Text Placeholder 5"/>
          <p:cNvSpPr>
            <a:spLocks noGrp="1"/>
          </p:cNvSpPr>
          <p:nvPr>
            <p:ph type="body" sz="quarter" idx="14" hasCustomPrompt="1"/>
          </p:nvPr>
        </p:nvSpPr>
        <p:spPr>
          <a:xfrm>
            <a:off x="1598004" y="4005064"/>
            <a:ext cx="5688013" cy="792088"/>
          </a:xfrm>
          <a:prstGeom prst="rect">
            <a:avLst/>
          </a:prstGeom>
        </p:spPr>
        <p:txBody>
          <a:bodyPr/>
          <a:lstStyle>
            <a:lvl1pPr marL="0" indent="0" algn="ctr">
              <a:buNone/>
              <a:defRPr sz="2400" baseline="0">
                <a:solidFill>
                  <a:schemeClr val="bg1"/>
                </a:solidFill>
              </a:defRPr>
            </a:lvl1pPr>
          </a:lstStyle>
          <a:p>
            <a:pPr lvl="0"/>
            <a:r>
              <a:rPr lang="en-US" dirty="0"/>
              <a:t>Speaker</a:t>
            </a:r>
          </a:p>
          <a:p>
            <a:pPr lvl="0"/>
            <a:endParaRPr lang="en-GB" dirty="0"/>
          </a:p>
        </p:txBody>
      </p:sp>
    </p:spTree>
    <p:extLst>
      <p:ext uri="{BB962C8B-B14F-4D97-AF65-F5344CB8AC3E}">
        <p14:creationId xmlns:p14="http://schemas.microsoft.com/office/powerpoint/2010/main" val="2138250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content">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41906" y="1726446"/>
            <a:ext cx="8136904" cy="4536480"/>
          </a:xfrm>
          <a:prstGeom prst="rect">
            <a:avLst/>
          </a:prstGeom>
        </p:spPr>
        <p:txBody>
          <a:bodyPr/>
          <a:lstStyle>
            <a:lvl1pPr>
              <a:defRPr sz="2800" baseline="0">
                <a:latin typeface="Calibri" pitchFamily="34" charset="0"/>
              </a:defRPr>
            </a:lvl1pPr>
            <a:lvl2pPr>
              <a:defRPr sz="2400" baseline="0">
                <a:solidFill>
                  <a:srgbClr val="005696"/>
                </a:solidFill>
                <a:latin typeface="Calibri" pitchFamily="34" charset="0"/>
              </a:defRPr>
            </a:lvl2pPr>
            <a:lvl3pPr>
              <a:defRPr baseline="0">
                <a:solidFill>
                  <a:srgbClr val="1FB25A"/>
                </a:solidFill>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dirty="0"/>
              <a:t>Item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4" hasCustomPrompt="1"/>
          </p:nvPr>
        </p:nvSpPr>
        <p:spPr>
          <a:xfrm>
            <a:off x="467841" y="188640"/>
            <a:ext cx="6912471" cy="647700"/>
          </a:xfrm>
          <a:prstGeom prst="rect">
            <a:avLst/>
          </a:prstGeom>
        </p:spPr>
        <p:txBody>
          <a:bodyPr/>
          <a:lstStyle>
            <a:lvl1pPr marL="0" indent="0">
              <a:buNone/>
              <a:defRPr b="1" cap="none" baseline="0">
                <a:solidFill>
                  <a:srgbClr val="005696"/>
                </a:solidFill>
              </a:defRPr>
            </a:lvl1pPr>
          </a:lstStyle>
          <a:p>
            <a:pPr lvl="0"/>
            <a:r>
              <a:rPr lang="en-US" dirty="0"/>
              <a:t>Slide Title</a:t>
            </a:r>
            <a:endParaRPr lang="en-GB" dirty="0"/>
          </a:p>
        </p:txBody>
      </p:sp>
      <p:sp>
        <p:nvSpPr>
          <p:cNvPr id="10" name="Text Placeholder 9"/>
          <p:cNvSpPr>
            <a:spLocks noGrp="1"/>
          </p:cNvSpPr>
          <p:nvPr>
            <p:ph type="body" sz="quarter" idx="15" hasCustomPrompt="1"/>
          </p:nvPr>
        </p:nvSpPr>
        <p:spPr>
          <a:xfrm>
            <a:off x="467544" y="1196752"/>
            <a:ext cx="8064896" cy="431800"/>
          </a:xfrm>
          <a:prstGeom prst="rect">
            <a:avLst/>
          </a:prstGeom>
        </p:spPr>
        <p:txBody>
          <a:bodyPr/>
          <a:lstStyle>
            <a:lvl1pPr marL="0" indent="0">
              <a:buNone/>
              <a:defRPr sz="2400" baseline="0">
                <a:solidFill>
                  <a:srgbClr val="065FA6"/>
                </a:solidFill>
              </a:defRPr>
            </a:lvl1pPr>
          </a:lstStyle>
          <a:p>
            <a:pPr lvl="0"/>
            <a:r>
              <a:rPr lang="en-US" dirty="0"/>
              <a:t>Subtitle</a:t>
            </a:r>
            <a:endParaRPr lang="en-GB" dirty="0"/>
          </a:p>
        </p:txBody>
      </p:sp>
    </p:spTree>
    <p:extLst>
      <p:ext uri="{BB962C8B-B14F-4D97-AF65-F5344CB8AC3E}">
        <p14:creationId xmlns:p14="http://schemas.microsoft.com/office/powerpoint/2010/main" val="845864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sz="half" idx="1" hasCustomPrompt="1"/>
          </p:nvPr>
        </p:nvSpPr>
        <p:spPr>
          <a:xfrm>
            <a:off x="428596" y="1714488"/>
            <a:ext cx="8143932" cy="4411675"/>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a:buClr>
                <a:srgbClr val="065FA6"/>
              </a:buClr>
              <a:buFont typeface="Rockwell Std" pitchFamily="18" charset="0"/>
              <a:buChar char="»"/>
            </a:pPr>
            <a:r>
              <a:rPr lang="fr-BE" b="1" dirty="0">
                <a:solidFill>
                  <a:srgbClr val="065FA6"/>
                </a:solidFill>
                <a:latin typeface="Rockwell Std" pitchFamily="18" charset="0"/>
              </a:rPr>
              <a:t> Paragraphe 1</a:t>
            </a:r>
          </a:p>
          <a:p>
            <a:pPr lvl="2"/>
            <a:r>
              <a:rPr lang="en-US" dirty="0"/>
              <a:t>Third level</a:t>
            </a:r>
          </a:p>
        </p:txBody>
      </p:sp>
      <p:sp>
        <p:nvSpPr>
          <p:cNvPr id="6" name="Content Placeholder 2"/>
          <p:cNvSpPr>
            <a:spLocks noGrp="1"/>
          </p:cNvSpPr>
          <p:nvPr>
            <p:ph sz="half" idx="11" hasCustomPrompt="1"/>
          </p:nvPr>
        </p:nvSpPr>
        <p:spPr>
          <a:xfrm>
            <a:off x="428596" y="142852"/>
            <a:ext cx="7215238" cy="571504"/>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800" b="1" cap="all" dirty="0" err="1">
                <a:solidFill>
                  <a:srgbClr val="002060"/>
                </a:solidFill>
                <a:latin typeface="Rockwell Std" pitchFamily="18" charset="0"/>
              </a:rPr>
              <a:t>Title</a:t>
            </a:r>
            <a:r>
              <a:rPr lang="fr-BE" sz="2800" b="1" cap="all" dirty="0">
                <a:solidFill>
                  <a:srgbClr val="002060"/>
                </a:solidFill>
                <a:latin typeface="Rockwell Std" pitchFamily="18" charset="0"/>
              </a:rPr>
              <a:t> </a:t>
            </a:r>
            <a:r>
              <a:rPr lang="fr-BE" sz="2800" b="1" dirty="0" err="1">
                <a:solidFill>
                  <a:srgbClr val="0073B6"/>
                </a:solidFill>
                <a:latin typeface="Rockwell Std" pitchFamily="18" charset="0"/>
              </a:rPr>
              <a:t>Layout</a:t>
            </a:r>
            <a:endParaRPr lang="en-US" sz="2800" b="1" dirty="0">
              <a:solidFill>
                <a:srgbClr val="0073B6"/>
              </a:solidFill>
              <a:latin typeface="Rockwell Std" pitchFamily="18" charset="0"/>
            </a:endParaRPr>
          </a:p>
        </p:txBody>
      </p:sp>
      <p:sp>
        <p:nvSpPr>
          <p:cNvPr id="10" name="Content Placeholder 2"/>
          <p:cNvSpPr>
            <a:spLocks noGrp="1"/>
          </p:cNvSpPr>
          <p:nvPr>
            <p:ph sz="half" idx="12" hasCustomPrompt="1"/>
          </p:nvPr>
        </p:nvSpPr>
        <p:spPr>
          <a:xfrm>
            <a:off x="428596" y="1142984"/>
            <a:ext cx="8143932" cy="571504"/>
          </a:xfrm>
          <a:prstGeom prst="rect">
            <a:avLst/>
          </a:prstGeom>
        </p:spPr>
        <p:txBody>
          <a:bodyPr/>
          <a:lstStyle>
            <a:lvl1pPr>
              <a:buClr>
                <a:srgbClr val="065FA6"/>
              </a:buClr>
              <a:buFont typeface="Arial" pitchFamily="34" charset="0"/>
              <a:buNone/>
              <a:defRPr sz="2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400" b="1" dirty="0">
                <a:solidFill>
                  <a:srgbClr val="002060"/>
                </a:solidFill>
                <a:latin typeface="Rockwell Std" pitchFamily="18" charset="0"/>
              </a:rPr>
              <a:t>TITLE</a:t>
            </a:r>
            <a:endParaRPr lang="en-US" sz="2800" b="1" dirty="0">
              <a:solidFill>
                <a:srgbClr val="0073B6"/>
              </a:solidFill>
              <a:latin typeface="Rockwell Std" pitchFamily="18" charset="0"/>
            </a:endParaRPr>
          </a:p>
        </p:txBody>
      </p:sp>
    </p:spTree>
    <p:extLst>
      <p:ext uri="{BB962C8B-B14F-4D97-AF65-F5344CB8AC3E}">
        <p14:creationId xmlns:p14="http://schemas.microsoft.com/office/powerpoint/2010/main" val="318992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2984"/>
            <a:ext cx="4038600" cy="4983179"/>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5" name="Content Placeholder 2"/>
          <p:cNvSpPr>
            <a:spLocks noGrp="1"/>
          </p:cNvSpPr>
          <p:nvPr>
            <p:ph sz="half" idx="10" hasCustomPrompt="1"/>
          </p:nvPr>
        </p:nvSpPr>
        <p:spPr>
          <a:xfrm>
            <a:off x="4786314" y="1142984"/>
            <a:ext cx="3786214" cy="4983179"/>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a:buClr>
                <a:srgbClr val="065FA6"/>
              </a:buClr>
              <a:buFont typeface="Rockwell Std" pitchFamily="18" charset="0"/>
              <a:buChar char="»"/>
            </a:pPr>
            <a:r>
              <a:rPr lang="fr-BE" b="1" dirty="0">
                <a:solidFill>
                  <a:srgbClr val="065FA6"/>
                </a:solidFill>
                <a:latin typeface="Rockwell Std" pitchFamily="18" charset="0"/>
              </a:rPr>
              <a:t> Paragraphe 1</a:t>
            </a:r>
          </a:p>
          <a:p>
            <a:pPr lvl="2"/>
            <a:r>
              <a:rPr lang="en-US" dirty="0"/>
              <a:t>Third level</a:t>
            </a:r>
          </a:p>
        </p:txBody>
      </p:sp>
      <p:sp>
        <p:nvSpPr>
          <p:cNvPr id="6" name="Content Placeholder 2"/>
          <p:cNvSpPr>
            <a:spLocks noGrp="1"/>
          </p:cNvSpPr>
          <p:nvPr>
            <p:ph sz="half" idx="11" hasCustomPrompt="1"/>
          </p:nvPr>
        </p:nvSpPr>
        <p:spPr>
          <a:xfrm>
            <a:off x="428596" y="142852"/>
            <a:ext cx="7215238" cy="571504"/>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800" b="1" cap="all" dirty="0" err="1">
                <a:solidFill>
                  <a:srgbClr val="002060"/>
                </a:solidFill>
                <a:latin typeface="Rockwell Std" pitchFamily="18" charset="0"/>
              </a:rPr>
              <a:t>Title</a:t>
            </a:r>
            <a:r>
              <a:rPr lang="fr-BE" sz="2800" b="1" cap="all" dirty="0">
                <a:solidFill>
                  <a:srgbClr val="002060"/>
                </a:solidFill>
                <a:latin typeface="Rockwell Std" pitchFamily="18" charset="0"/>
              </a:rPr>
              <a:t> </a:t>
            </a:r>
            <a:r>
              <a:rPr lang="fr-BE" sz="2800" b="1" dirty="0" err="1">
                <a:solidFill>
                  <a:srgbClr val="0073B6"/>
                </a:solidFill>
                <a:latin typeface="Rockwell Std" pitchFamily="18" charset="0"/>
              </a:rPr>
              <a:t>Layout</a:t>
            </a:r>
            <a:endParaRPr lang="en-US" sz="2800" b="1" dirty="0">
              <a:solidFill>
                <a:srgbClr val="0073B6"/>
              </a:solidFill>
              <a:latin typeface="Rockwell Std" pitchFamily="18" charset="0"/>
            </a:endParaRPr>
          </a:p>
        </p:txBody>
      </p:sp>
    </p:spTree>
    <p:extLst>
      <p:ext uri="{BB962C8B-B14F-4D97-AF65-F5344CB8AC3E}">
        <p14:creationId xmlns:p14="http://schemas.microsoft.com/office/powerpoint/2010/main" val="4025912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her 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428596" y="1714488"/>
            <a:ext cx="8143932" cy="4411675"/>
          </a:xfrm>
          <a:prstGeom prst="rect">
            <a:avLst/>
          </a:prstGeom>
        </p:spPr>
        <p:txBody>
          <a:bodyPr/>
          <a:lstStyle>
            <a:lvl1pPr>
              <a:buClr>
                <a:srgbClr val="065FA6"/>
              </a:buClr>
              <a:buFont typeface="Arial" pitchFamily="34" charset="0"/>
              <a:buNone/>
              <a:defRPr lang="fr-BE" sz="1600" baseline="0" dirty="0" smtClean="0">
                <a:solidFill>
                  <a:schemeClr val="bg1">
                    <a:lumMod val="50000"/>
                  </a:schemeClr>
                </a:solidFill>
                <a:latin typeface="+mn-lt"/>
              </a:defRPr>
            </a:lvl1pPr>
            <a:lvl2pPr>
              <a:defRPr sz="2400"/>
            </a:lvl2pPr>
            <a:lvl3pPr>
              <a:buNone/>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a:buClr>
                <a:srgbClr val="065FA6"/>
              </a:buClr>
              <a:buFont typeface="Rockwell Std" pitchFamily="18" charset="0"/>
              <a:buChar char="»"/>
            </a:pPr>
            <a:r>
              <a:rPr lang="fr-BE" b="1" dirty="0">
                <a:solidFill>
                  <a:srgbClr val="065FA6"/>
                </a:solidFill>
                <a:latin typeface="Rockwell Std" pitchFamily="18" charset="0"/>
              </a:rPr>
              <a:t>Paragraphe 2</a:t>
            </a:r>
          </a:p>
          <a:p>
            <a:pPr>
              <a:buClr>
                <a:srgbClr val="065FA6"/>
              </a:buClr>
            </a:pPr>
            <a:r>
              <a:rPr lang="fr-BE" sz="1600" dirty="0">
                <a:solidFill>
                  <a:schemeClr val="bg1">
                    <a:lumMod val="50000"/>
                  </a:schemeClr>
                </a:solidFill>
                <a:latin typeface="+mj-lt"/>
              </a:rPr>
              <a:t>	Lorem </a:t>
            </a:r>
            <a:r>
              <a:rPr lang="fr-BE" sz="1600" dirty="0" err="1">
                <a:solidFill>
                  <a:schemeClr val="bg1">
                    <a:lumMod val="50000"/>
                  </a:schemeClr>
                </a:solidFill>
                <a:latin typeface="+mj-lt"/>
              </a:rPr>
              <a:t>ipsum</a:t>
            </a:r>
            <a:r>
              <a:rPr lang="fr-BE" sz="1600" dirty="0">
                <a:solidFill>
                  <a:schemeClr val="bg1">
                    <a:lumMod val="50000"/>
                  </a:schemeClr>
                </a:solidFill>
                <a:latin typeface="+mj-lt"/>
              </a:rPr>
              <a:t>, </a:t>
            </a:r>
            <a:r>
              <a:rPr lang="fr-BE" sz="1600" dirty="0" err="1">
                <a:solidFill>
                  <a:schemeClr val="bg1">
                    <a:lumMod val="50000"/>
                  </a:schemeClr>
                </a:solidFill>
                <a:latin typeface="+mj-lt"/>
              </a:rPr>
              <a:t>dolor</a:t>
            </a:r>
            <a:r>
              <a:rPr lang="fr-BE" sz="1600" dirty="0">
                <a:solidFill>
                  <a:schemeClr val="bg1">
                    <a:lumMod val="50000"/>
                  </a:schemeClr>
                </a:solidFill>
                <a:latin typeface="+mj-lt"/>
              </a:rPr>
              <a:t> </a:t>
            </a:r>
            <a:r>
              <a:rPr lang="fr-BE" sz="1600" dirty="0" err="1">
                <a:solidFill>
                  <a:schemeClr val="bg1">
                    <a:lumMod val="50000"/>
                  </a:schemeClr>
                </a:solidFill>
                <a:latin typeface="+mj-lt"/>
              </a:rPr>
              <a:t>sit</a:t>
            </a:r>
            <a:r>
              <a:rPr lang="fr-BE" sz="1600" dirty="0">
                <a:solidFill>
                  <a:schemeClr val="bg1">
                    <a:lumMod val="50000"/>
                  </a:schemeClr>
                </a:solidFill>
                <a:latin typeface="+mj-lt"/>
              </a:rPr>
              <a:t> </a:t>
            </a:r>
            <a:r>
              <a:rPr lang="fr-BE" sz="1600" dirty="0" err="1">
                <a:solidFill>
                  <a:schemeClr val="bg1">
                    <a:lumMod val="50000"/>
                  </a:schemeClr>
                </a:solidFill>
                <a:latin typeface="+mj-lt"/>
              </a:rPr>
              <a:t>amet</a:t>
            </a:r>
            <a:endParaRPr lang="fr-BE" sz="1600" dirty="0">
              <a:solidFill>
                <a:schemeClr val="bg1">
                  <a:lumMod val="50000"/>
                </a:schemeClr>
              </a:solidFill>
              <a:latin typeface="+mj-lt"/>
            </a:endParaRPr>
          </a:p>
        </p:txBody>
      </p:sp>
      <p:sp>
        <p:nvSpPr>
          <p:cNvPr id="7" name="Content Placeholder 2"/>
          <p:cNvSpPr>
            <a:spLocks noGrp="1"/>
          </p:cNvSpPr>
          <p:nvPr>
            <p:ph sz="half" idx="11" hasCustomPrompt="1"/>
          </p:nvPr>
        </p:nvSpPr>
        <p:spPr>
          <a:xfrm>
            <a:off x="428596" y="142852"/>
            <a:ext cx="7215238" cy="571504"/>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800" b="1" cap="all" dirty="0" err="1">
                <a:solidFill>
                  <a:srgbClr val="002060"/>
                </a:solidFill>
                <a:latin typeface="Rockwell Std" pitchFamily="18" charset="0"/>
              </a:rPr>
              <a:t>Title</a:t>
            </a:r>
            <a:r>
              <a:rPr lang="fr-BE" sz="2800" b="1" cap="all" dirty="0">
                <a:solidFill>
                  <a:srgbClr val="002060"/>
                </a:solidFill>
                <a:latin typeface="Rockwell Std" pitchFamily="18" charset="0"/>
              </a:rPr>
              <a:t> </a:t>
            </a:r>
            <a:r>
              <a:rPr lang="fr-BE" sz="2800" b="1" dirty="0" err="1">
                <a:solidFill>
                  <a:srgbClr val="0073B6"/>
                </a:solidFill>
                <a:latin typeface="Rockwell Std" pitchFamily="18" charset="0"/>
              </a:rPr>
              <a:t>Layout</a:t>
            </a:r>
            <a:endParaRPr lang="en-US" sz="2800" b="1" dirty="0">
              <a:solidFill>
                <a:srgbClr val="0073B6"/>
              </a:solidFill>
              <a:latin typeface="Rockwell Std" pitchFamily="18" charset="0"/>
            </a:endParaRPr>
          </a:p>
        </p:txBody>
      </p:sp>
      <p:sp>
        <p:nvSpPr>
          <p:cNvPr id="10" name="Content Placeholder 2"/>
          <p:cNvSpPr>
            <a:spLocks noGrp="1"/>
          </p:cNvSpPr>
          <p:nvPr>
            <p:ph sz="half" idx="12" hasCustomPrompt="1"/>
          </p:nvPr>
        </p:nvSpPr>
        <p:spPr>
          <a:xfrm>
            <a:off x="428596" y="1142984"/>
            <a:ext cx="8143932" cy="571504"/>
          </a:xfrm>
          <a:prstGeom prst="rect">
            <a:avLst/>
          </a:prstGeom>
        </p:spPr>
        <p:txBody>
          <a:bodyPr/>
          <a:lstStyle>
            <a:lvl1pPr>
              <a:buClr>
                <a:srgbClr val="065FA6"/>
              </a:buClr>
              <a:buFont typeface="Arial" pitchFamily="34" charset="0"/>
              <a:buNone/>
              <a:defRPr sz="2800" cap="all"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400" b="1" dirty="0">
                <a:solidFill>
                  <a:srgbClr val="002060"/>
                </a:solidFill>
                <a:latin typeface="Rockwell Std" pitchFamily="18" charset="0"/>
              </a:rPr>
              <a:t>TITLE</a:t>
            </a:r>
            <a:endParaRPr lang="en-US" sz="2800" b="1" dirty="0">
              <a:solidFill>
                <a:srgbClr val="0073B6"/>
              </a:solidFill>
              <a:latin typeface="Rockwell Std" pitchFamily="18" charset="0"/>
            </a:endParaRPr>
          </a:p>
        </p:txBody>
      </p:sp>
    </p:spTree>
    <p:extLst>
      <p:ext uri="{BB962C8B-B14F-4D97-AF65-F5344CB8AC3E}">
        <p14:creationId xmlns:p14="http://schemas.microsoft.com/office/powerpoint/2010/main" val="2859427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or Thank you slide">
    <p:spTree>
      <p:nvGrpSpPr>
        <p:cNvPr id="1" name=""/>
        <p:cNvGrpSpPr/>
        <p:nvPr/>
      </p:nvGrpSpPr>
      <p:grpSpPr>
        <a:xfrm>
          <a:off x="0" y="0"/>
          <a:ext cx="0" cy="0"/>
          <a:chOff x="0" y="0"/>
          <a:chExt cx="0" cy="0"/>
        </a:xfrm>
      </p:grpSpPr>
      <p:pic>
        <p:nvPicPr>
          <p:cNvPr id="17" name="Picture 3" descr="C:\Users\Zilvinas\Desktop\EPF Template 2013\powerpoint\EPF-PPT-back-fixed.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1" y="-1"/>
            <a:ext cx="9253441" cy="6939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115616" y="2924944"/>
            <a:ext cx="3672408" cy="1200329"/>
          </a:xfrm>
          <a:prstGeom prst="rect">
            <a:avLst/>
          </a:prstGeom>
          <a:noFill/>
        </p:spPr>
        <p:txBody>
          <a:bodyPr wrap="square" rtlCol="0">
            <a:spAutoFit/>
          </a:bodyPr>
          <a:lstStyle/>
          <a:p>
            <a:r>
              <a:rPr lang="en-GB" sz="2400" dirty="0">
                <a:solidFill>
                  <a:schemeClr val="bg1"/>
                </a:solidFill>
                <a:latin typeface="+mj-lt"/>
                <a:cs typeface="Calibri" pitchFamily="34" charset="0"/>
              </a:rPr>
              <a:t>/</a:t>
            </a:r>
            <a:r>
              <a:rPr lang="en-GB" sz="2400" dirty="0" err="1">
                <a:solidFill>
                  <a:schemeClr val="bg1"/>
                </a:solidFill>
                <a:latin typeface="+mj-lt"/>
                <a:cs typeface="Calibri" pitchFamily="34" charset="0"/>
              </a:rPr>
              <a:t>europeanpatientsforum</a:t>
            </a:r>
            <a:endParaRPr lang="en-GB" sz="2400" dirty="0">
              <a:solidFill>
                <a:schemeClr val="bg1"/>
              </a:solidFill>
              <a:latin typeface="+mj-lt"/>
              <a:cs typeface="Calibri" pitchFamily="34" charset="0"/>
            </a:endParaRPr>
          </a:p>
          <a:p>
            <a:endParaRPr lang="en-GB" sz="2400" dirty="0">
              <a:solidFill>
                <a:schemeClr val="bg1"/>
              </a:solidFill>
              <a:latin typeface="+mj-lt"/>
              <a:cs typeface="Calibri" pitchFamily="34" charset="0"/>
            </a:endParaRPr>
          </a:p>
          <a:p>
            <a:r>
              <a:rPr lang="en-GB" sz="2400" dirty="0">
                <a:solidFill>
                  <a:schemeClr val="bg1"/>
                </a:solidFill>
                <a:latin typeface="+mj-lt"/>
                <a:cs typeface="Calibri" pitchFamily="34" charset="0"/>
              </a:rPr>
              <a:t>/</a:t>
            </a:r>
            <a:r>
              <a:rPr lang="en-GB" sz="2400" dirty="0" err="1">
                <a:solidFill>
                  <a:schemeClr val="bg1"/>
                </a:solidFill>
                <a:latin typeface="+mj-lt"/>
                <a:cs typeface="Calibri" pitchFamily="34" charset="0"/>
              </a:rPr>
              <a:t>eupatientsforum</a:t>
            </a:r>
            <a:endParaRPr lang="en-GB" sz="2400" dirty="0">
              <a:solidFill>
                <a:schemeClr val="bg1"/>
              </a:solidFill>
              <a:latin typeface="+mj-lt"/>
              <a:cs typeface="Calibri" pitchFamily="34" charset="0"/>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936" y="2882762"/>
            <a:ext cx="532838" cy="522431"/>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621" y="3666189"/>
            <a:ext cx="516153" cy="504056"/>
          </a:xfrm>
          <a:prstGeom prst="rect">
            <a:avLst/>
          </a:prstGeom>
        </p:spPr>
      </p:pic>
      <p:pic>
        <p:nvPicPr>
          <p:cNvPr id="21" name="Picture 5"/>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5508104" y="2894159"/>
            <a:ext cx="504056" cy="49963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userDrawn="1"/>
        </p:nvSpPr>
        <p:spPr>
          <a:xfrm>
            <a:off x="0" y="4365104"/>
            <a:ext cx="9252520" cy="1200329"/>
          </a:xfrm>
          <a:prstGeom prst="rect">
            <a:avLst/>
          </a:prstGeom>
          <a:noFill/>
        </p:spPr>
        <p:txBody>
          <a:bodyPr wrap="square" rtlCol="0">
            <a:spAutoFit/>
          </a:bodyPr>
          <a:lstStyle/>
          <a:p>
            <a:pPr algn="ctr">
              <a:spcBef>
                <a:spcPts val="0"/>
              </a:spcBef>
            </a:pPr>
            <a:r>
              <a:rPr lang="fr-BE" sz="2400" b="1" kern="1200" dirty="0">
                <a:solidFill>
                  <a:schemeClr val="bg1"/>
                </a:solidFill>
                <a:latin typeface="+mn-lt"/>
                <a:ea typeface="+mn-ea"/>
                <a:cs typeface="+mn-cs"/>
              </a:rPr>
              <a:t>More information</a:t>
            </a:r>
          </a:p>
          <a:p>
            <a:pPr algn="ctr">
              <a:spcBef>
                <a:spcPts val="0"/>
              </a:spcBef>
            </a:pPr>
            <a:r>
              <a:rPr lang="fr-BE" sz="2400" kern="1200" dirty="0">
                <a:solidFill>
                  <a:schemeClr val="bg1"/>
                </a:solidFill>
                <a:uFill>
                  <a:solidFill>
                    <a:schemeClr val="bg1"/>
                  </a:solidFill>
                </a:uFill>
                <a:latin typeface="+mn-lt"/>
                <a:ea typeface="+mn-ea"/>
                <a:cs typeface="+mn-cs"/>
              </a:rPr>
              <a:t>www.eu-patient.eu</a:t>
            </a:r>
          </a:p>
          <a:p>
            <a:pPr algn="ctr">
              <a:spcBef>
                <a:spcPts val="0"/>
              </a:spcBef>
            </a:pPr>
            <a:r>
              <a:rPr lang="fr-BE" sz="2400" kern="1200" dirty="0">
                <a:solidFill>
                  <a:schemeClr val="bg1"/>
                </a:solidFill>
                <a:uFill>
                  <a:solidFill>
                    <a:schemeClr val="bg1"/>
                  </a:solidFill>
                </a:uFill>
                <a:latin typeface="+mn-lt"/>
                <a:ea typeface="+mn-ea"/>
                <a:cs typeface="+mn-cs"/>
              </a:rPr>
              <a:t>info@eu-patient.eu</a:t>
            </a:r>
            <a:endParaRPr lang="fr-FR" sz="2400" kern="1200" dirty="0">
              <a:solidFill>
                <a:schemeClr val="tx1"/>
              </a:solidFill>
              <a:latin typeface="+mn-lt"/>
              <a:ea typeface="+mn-ea"/>
              <a:cs typeface="+mn-cs"/>
            </a:endParaRPr>
          </a:p>
        </p:txBody>
      </p:sp>
      <p:sp>
        <p:nvSpPr>
          <p:cNvPr id="26" name="TextBox 25"/>
          <p:cNvSpPr txBox="1"/>
          <p:nvPr userDrawn="1"/>
        </p:nvSpPr>
        <p:spPr>
          <a:xfrm>
            <a:off x="539552" y="1052736"/>
            <a:ext cx="8064896" cy="707886"/>
          </a:xfrm>
          <a:prstGeom prst="rect">
            <a:avLst/>
          </a:prstGeom>
          <a:noFill/>
        </p:spPr>
        <p:txBody>
          <a:bodyPr wrap="square" rtlCol="0">
            <a:spAutoFit/>
          </a:bodyPr>
          <a:lstStyle/>
          <a:p>
            <a:pPr marL="0" marR="0" indent="0" algn="ctr" defTabSz="914400" rtl="0" eaLnBrk="1" fontAlgn="base" latinLnBrk="0" hangingPunct="1">
              <a:lnSpc>
                <a:spcPct val="100000"/>
              </a:lnSpc>
              <a:spcBef>
                <a:spcPts val="0"/>
              </a:spcBef>
              <a:spcAft>
                <a:spcPct val="0"/>
              </a:spcAft>
              <a:buClrTx/>
              <a:buSzTx/>
              <a:buFontTx/>
              <a:buNone/>
              <a:tabLst/>
              <a:defRPr/>
            </a:pPr>
            <a:r>
              <a:rPr lang="fr-BE" sz="4000" b="1" kern="1200" dirty="0">
                <a:solidFill>
                  <a:schemeClr val="bg1"/>
                </a:solidFill>
                <a:latin typeface="+mj-lt"/>
                <a:ea typeface="+mn-ea"/>
                <a:cs typeface="+mn-cs"/>
              </a:rPr>
              <a:t>THANK YOU FOR YOUR ATTENTION!</a:t>
            </a:r>
            <a:endParaRPr lang="en-US" sz="4000" b="1" kern="1200" dirty="0">
              <a:solidFill>
                <a:schemeClr val="bg1"/>
              </a:solidFill>
              <a:latin typeface="+mj-lt"/>
              <a:ea typeface="+mn-ea"/>
              <a:cs typeface="+mn-cs"/>
            </a:endParaRPr>
          </a:p>
        </p:txBody>
      </p:sp>
      <p:sp>
        <p:nvSpPr>
          <p:cNvPr id="15" name="TextBox 14"/>
          <p:cNvSpPr txBox="1"/>
          <p:nvPr userDrawn="1"/>
        </p:nvSpPr>
        <p:spPr>
          <a:xfrm>
            <a:off x="-36512" y="2165955"/>
            <a:ext cx="9144000" cy="830997"/>
          </a:xfrm>
          <a:prstGeom prst="rect">
            <a:avLst/>
          </a:prstGeom>
          <a:noFill/>
        </p:spPr>
        <p:txBody>
          <a:bodyPr wrap="square" rtlCol="0">
            <a:spAutoFit/>
          </a:bodyPr>
          <a:lstStyle/>
          <a:p>
            <a:pPr algn="ctr"/>
            <a:r>
              <a:rPr lang="en-GB" sz="2400" b="1" dirty="0">
                <a:solidFill>
                  <a:schemeClr val="bg1"/>
                </a:solidFill>
                <a:latin typeface="+mj-lt"/>
                <a:cs typeface="Calibri" pitchFamily="34" charset="0"/>
              </a:rPr>
              <a:t>Follow us on Social Media! </a:t>
            </a:r>
          </a:p>
          <a:p>
            <a:pPr algn="ctr"/>
            <a:r>
              <a:rPr lang="en-GB" sz="2400" b="1" dirty="0">
                <a:solidFill>
                  <a:schemeClr val="bg1"/>
                </a:solidFill>
                <a:latin typeface="+mj-lt"/>
                <a:cs typeface="Calibri" pitchFamily="34" charset="0"/>
              </a:rPr>
              <a:t>  </a:t>
            </a:r>
            <a:endParaRPr lang="en-GB" sz="2400" dirty="0">
              <a:solidFill>
                <a:schemeClr val="bg1"/>
              </a:solidFill>
              <a:latin typeface="+mj-lt"/>
              <a:cs typeface="Calibri" pitchFamily="34" charset="0"/>
            </a:endParaRPr>
          </a:p>
        </p:txBody>
      </p:sp>
      <p:sp>
        <p:nvSpPr>
          <p:cNvPr id="16" name="TextBox 15"/>
          <p:cNvSpPr txBox="1"/>
          <p:nvPr userDrawn="1"/>
        </p:nvSpPr>
        <p:spPr>
          <a:xfrm>
            <a:off x="6012160" y="2913144"/>
            <a:ext cx="2952328" cy="1200329"/>
          </a:xfrm>
          <a:prstGeom prst="rect">
            <a:avLst/>
          </a:prstGeom>
          <a:noFill/>
        </p:spPr>
        <p:txBody>
          <a:bodyPr wrap="square" rtlCol="0">
            <a:spAutoFit/>
          </a:bodyPr>
          <a:lstStyle/>
          <a:p>
            <a:r>
              <a:rPr lang="en-GB" sz="2400" dirty="0">
                <a:solidFill>
                  <a:schemeClr val="bg1"/>
                </a:solidFill>
                <a:latin typeface="+mj-lt"/>
                <a:cs typeface="Calibri" pitchFamily="34" charset="0"/>
              </a:rPr>
              <a:t>/</a:t>
            </a:r>
            <a:r>
              <a:rPr lang="en-GB" sz="2400" dirty="0" err="1">
                <a:solidFill>
                  <a:schemeClr val="bg1"/>
                </a:solidFill>
                <a:latin typeface="+mj-lt"/>
                <a:cs typeface="Calibri" pitchFamily="34" charset="0"/>
              </a:rPr>
              <a:t>eupatient</a:t>
            </a:r>
            <a:endParaRPr lang="en-GB" sz="2400" dirty="0">
              <a:solidFill>
                <a:schemeClr val="bg1"/>
              </a:solidFill>
              <a:latin typeface="+mj-lt"/>
              <a:cs typeface="Calibri" pitchFamily="34" charset="0"/>
            </a:endParaRPr>
          </a:p>
          <a:p>
            <a:endParaRPr lang="en-GB" sz="2400" dirty="0">
              <a:solidFill>
                <a:schemeClr val="bg1"/>
              </a:solidFill>
              <a:latin typeface="+mj-lt"/>
              <a:cs typeface="Calibri" pitchFamily="34" charset="0"/>
            </a:endParaRPr>
          </a:p>
          <a:p>
            <a:r>
              <a:rPr lang="en-GB" sz="2400" dirty="0">
                <a:solidFill>
                  <a:schemeClr val="bg1"/>
                </a:solidFill>
                <a:latin typeface="+mj-lt"/>
                <a:cs typeface="Calibri" pitchFamily="34" charset="0"/>
              </a:rPr>
              <a:t> eu-patient.eu/blog</a:t>
            </a:r>
          </a:p>
        </p:txBody>
      </p:sp>
      <p:pic>
        <p:nvPicPr>
          <p:cNvPr id="3074" name="Picture 2" descr="http://www.hankooktea.com/images/Wordpress%20Logo.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08104" y="3635709"/>
            <a:ext cx="576064" cy="56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34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10DCCC3-DDBA-40AF-88F0-2106077C792B}" type="datetimeFigureOut">
              <a:rPr lang="fr-BE" smtClean="0"/>
              <a:pPr/>
              <a:t>27-08-19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4E338869-9D70-4446-9B87-916842EDC97A}" type="slidenum">
              <a:rPr lang="fr-BE" smtClean="0"/>
              <a:pPr/>
              <a:t>‹#›</a:t>
            </a:fld>
            <a:endParaRPr lang="fr-BE"/>
          </a:p>
        </p:txBody>
      </p:sp>
    </p:spTree>
    <p:extLst>
      <p:ext uri="{BB962C8B-B14F-4D97-AF65-F5344CB8AC3E}">
        <p14:creationId xmlns:p14="http://schemas.microsoft.com/office/powerpoint/2010/main" val="295455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467843" y="188640"/>
            <a:ext cx="6912471" cy="647700"/>
          </a:xfrm>
          <a:prstGeom prst="rect">
            <a:avLst/>
          </a:prstGeom>
        </p:spPr>
        <p:txBody>
          <a:bodyPr/>
          <a:lstStyle>
            <a:lvl1pPr marL="0" indent="0">
              <a:buNone/>
              <a:defRPr b="1" cap="none" baseline="0">
                <a:solidFill>
                  <a:srgbClr val="005696"/>
                </a:solidFill>
              </a:defRPr>
            </a:lvl1pPr>
          </a:lstStyle>
          <a:p>
            <a:pPr lvl="0"/>
            <a:r>
              <a:rPr lang="en-US" dirty="0"/>
              <a:t>Slide Title</a:t>
            </a:r>
            <a:endParaRPr lang="en-GB" dirty="0"/>
          </a:p>
        </p:txBody>
      </p:sp>
      <p:sp>
        <p:nvSpPr>
          <p:cNvPr id="9" name="Text Placeholder 9"/>
          <p:cNvSpPr>
            <a:spLocks noGrp="1"/>
          </p:cNvSpPr>
          <p:nvPr>
            <p:ph type="body" sz="quarter" idx="15" hasCustomPrompt="1"/>
          </p:nvPr>
        </p:nvSpPr>
        <p:spPr>
          <a:xfrm>
            <a:off x="467545" y="1196752"/>
            <a:ext cx="8064896" cy="431800"/>
          </a:xfrm>
          <a:prstGeom prst="rect">
            <a:avLst/>
          </a:prstGeom>
        </p:spPr>
        <p:txBody>
          <a:bodyPr/>
          <a:lstStyle>
            <a:lvl1pPr marL="0" indent="0">
              <a:buNone/>
              <a:defRPr sz="2400" baseline="0">
                <a:solidFill>
                  <a:srgbClr val="065FA6"/>
                </a:solidFill>
              </a:defRPr>
            </a:lvl1pPr>
          </a:lstStyle>
          <a:p>
            <a:pPr lvl="0"/>
            <a:r>
              <a:rPr lang="en-US" dirty="0"/>
              <a:t>Subtitle</a:t>
            </a:r>
            <a:endParaRPr lang="en-GB" dirty="0"/>
          </a:p>
        </p:txBody>
      </p:sp>
      <p:sp>
        <p:nvSpPr>
          <p:cNvPr id="14" name="Text Placeholder 2"/>
          <p:cNvSpPr>
            <a:spLocks noGrp="1"/>
          </p:cNvSpPr>
          <p:nvPr>
            <p:ph type="body" sz="quarter" idx="13" hasCustomPrompt="1"/>
          </p:nvPr>
        </p:nvSpPr>
        <p:spPr>
          <a:xfrm>
            <a:off x="441906" y="1726446"/>
            <a:ext cx="8136904" cy="4536480"/>
          </a:xfrm>
          <a:prstGeom prst="rect">
            <a:avLst/>
          </a:prstGeom>
        </p:spPr>
        <p:txBody>
          <a:bodyPr/>
          <a:lstStyle>
            <a:lvl1pPr>
              <a:defRPr sz="2800" baseline="0">
                <a:latin typeface="Calibri" pitchFamily="34" charset="0"/>
              </a:defRPr>
            </a:lvl1pPr>
            <a:lvl2pPr>
              <a:defRPr sz="2400" baseline="0">
                <a:solidFill>
                  <a:srgbClr val="005696"/>
                </a:solidFill>
                <a:latin typeface="Calibri" pitchFamily="34" charset="0"/>
              </a:defRPr>
            </a:lvl2pPr>
            <a:lvl3pPr>
              <a:defRPr baseline="0">
                <a:solidFill>
                  <a:srgbClr val="1FB25A"/>
                </a:solidFill>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dirty="0"/>
              <a:t>Item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8427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mp;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907" y="-114300"/>
            <a:ext cx="8536781" cy="1689136"/>
          </a:xfrm>
          <a:prstGeom prst="rect">
            <a:avLst/>
          </a:prstGeom>
        </p:spPr>
      </p:pic>
      <p:sp>
        <p:nvSpPr>
          <p:cNvPr id="3" name="Text Placeholder 2"/>
          <p:cNvSpPr>
            <a:spLocks noGrp="1"/>
          </p:cNvSpPr>
          <p:nvPr>
            <p:ph type="body" sz="quarter" idx="13" hasCustomPrompt="1"/>
          </p:nvPr>
        </p:nvSpPr>
        <p:spPr>
          <a:xfrm>
            <a:off x="441906" y="1726446"/>
            <a:ext cx="8136904" cy="4536480"/>
          </a:xfrm>
          <a:prstGeom prst="rect">
            <a:avLst/>
          </a:prstGeom>
        </p:spPr>
        <p:txBody>
          <a:bodyPr/>
          <a:lstStyle>
            <a:lvl1pPr>
              <a:defRPr sz="2800" baseline="0">
                <a:latin typeface="Calibri" pitchFamily="34" charset="0"/>
              </a:defRPr>
            </a:lvl1pPr>
            <a:lvl2pPr>
              <a:defRPr sz="2400" baseline="0">
                <a:solidFill>
                  <a:srgbClr val="005696"/>
                </a:solidFill>
                <a:latin typeface="Calibri" pitchFamily="34" charset="0"/>
              </a:defRPr>
            </a:lvl2pPr>
            <a:lvl3pPr>
              <a:defRPr baseline="0">
                <a:solidFill>
                  <a:srgbClr val="1FB25A"/>
                </a:solidFill>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dirty="0"/>
              <a:t>Item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4" hasCustomPrompt="1"/>
          </p:nvPr>
        </p:nvSpPr>
        <p:spPr>
          <a:xfrm>
            <a:off x="467843" y="188640"/>
            <a:ext cx="6912471" cy="647700"/>
          </a:xfrm>
          <a:prstGeom prst="rect">
            <a:avLst/>
          </a:prstGeom>
        </p:spPr>
        <p:txBody>
          <a:bodyPr/>
          <a:lstStyle>
            <a:lvl1pPr marL="0" indent="0">
              <a:buNone/>
              <a:defRPr b="1" cap="none" baseline="0">
                <a:solidFill>
                  <a:srgbClr val="005696"/>
                </a:solidFill>
              </a:defRPr>
            </a:lvl1pPr>
          </a:lstStyle>
          <a:p>
            <a:pPr lvl="0"/>
            <a:r>
              <a:rPr lang="en-US" dirty="0"/>
              <a:t>Slide Title</a:t>
            </a:r>
            <a:endParaRPr lang="en-GB" dirty="0"/>
          </a:p>
        </p:txBody>
      </p:sp>
      <p:sp>
        <p:nvSpPr>
          <p:cNvPr id="10" name="Text Placeholder 9"/>
          <p:cNvSpPr>
            <a:spLocks noGrp="1"/>
          </p:cNvSpPr>
          <p:nvPr>
            <p:ph type="body" sz="quarter" idx="15" hasCustomPrompt="1"/>
          </p:nvPr>
        </p:nvSpPr>
        <p:spPr>
          <a:xfrm>
            <a:off x="467545" y="1196752"/>
            <a:ext cx="8064896" cy="431800"/>
          </a:xfrm>
          <a:prstGeom prst="rect">
            <a:avLst/>
          </a:prstGeom>
        </p:spPr>
        <p:txBody>
          <a:bodyPr/>
          <a:lstStyle>
            <a:lvl1pPr marL="0" indent="0">
              <a:buNone/>
              <a:defRPr sz="2400" baseline="0">
                <a:solidFill>
                  <a:srgbClr val="065FA6"/>
                </a:solidFill>
              </a:defRPr>
            </a:lvl1pPr>
          </a:lstStyle>
          <a:p>
            <a:pPr lvl="0"/>
            <a:r>
              <a:rPr lang="en-US" dirty="0"/>
              <a:t>Subtitle</a:t>
            </a:r>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92937"/>
            <a:ext cx="9144000" cy="653897"/>
          </a:xfrm>
          <a:prstGeom prst="rect">
            <a:avLst/>
          </a:prstGeom>
        </p:spPr>
      </p:pic>
    </p:spTree>
    <p:extLst>
      <p:ext uri="{BB962C8B-B14F-4D97-AF65-F5344CB8AC3E}">
        <p14:creationId xmlns:p14="http://schemas.microsoft.com/office/powerpoint/2010/main" val="48197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87"/>
            <a:ext cx="9144000" cy="5505450"/>
          </a:xfrm>
          <a:prstGeom prst="rect">
            <a:avLst/>
          </a:prstGeom>
        </p:spPr>
      </p:pic>
      <p:pic>
        <p:nvPicPr>
          <p:cNvPr id="7" name="Picture 6"/>
          <p:cNvPicPr>
            <a:picLocks noChangeAspect="1"/>
          </p:cNvPicPr>
          <p:nvPr userDrawn="1"/>
        </p:nvPicPr>
        <p:blipFill>
          <a:blip r:embed="rId3"/>
          <a:stretch>
            <a:fillRect/>
          </a:stretch>
        </p:blipFill>
        <p:spPr>
          <a:xfrm>
            <a:off x="0" y="5560299"/>
            <a:ext cx="9144000" cy="1373290"/>
          </a:xfrm>
          <a:prstGeom prst="rect">
            <a:avLst/>
          </a:prstGeom>
        </p:spPr>
      </p:pic>
      <p:sp>
        <p:nvSpPr>
          <p:cNvPr id="14" name="TextBox 13"/>
          <p:cNvSpPr txBox="1"/>
          <p:nvPr userDrawn="1"/>
        </p:nvSpPr>
        <p:spPr>
          <a:xfrm>
            <a:off x="1741124" y="2871162"/>
            <a:ext cx="2754306" cy="1569660"/>
          </a:xfrm>
          <a:prstGeom prst="rect">
            <a:avLst/>
          </a:prstGeom>
          <a:noFill/>
        </p:spPr>
        <p:txBody>
          <a:bodyPr wrap="square" rtlCol="0">
            <a:spAutoFit/>
          </a:bodyPr>
          <a:lstStyle/>
          <a:p>
            <a:r>
              <a:rPr lang="en-GB" sz="2400" dirty="0">
                <a:solidFill>
                  <a:schemeClr val="bg1"/>
                </a:solidFill>
                <a:latin typeface="+mj-lt"/>
                <a:cs typeface="Calibri" pitchFamily="34" charset="0"/>
              </a:rPr>
              <a:t>/europeanpatientsforum</a:t>
            </a:r>
          </a:p>
          <a:p>
            <a:endParaRPr lang="en-GB" sz="2400" dirty="0">
              <a:solidFill>
                <a:schemeClr val="bg1"/>
              </a:solidFill>
              <a:latin typeface="+mj-lt"/>
              <a:cs typeface="Calibri" pitchFamily="34" charset="0"/>
            </a:endParaRPr>
          </a:p>
          <a:p>
            <a:r>
              <a:rPr lang="en-GB" sz="2400" dirty="0">
                <a:solidFill>
                  <a:schemeClr val="bg1"/>
                </a:solidFill>
                <a:latin typeface="+mj-lt"/>
                <a:cs typeface="Calibri" pitchFamily="34" charset="0"/>
              </a:rPr>
              <a:t>/eupatientsforum</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4507" y="2809142"/>
            <a:ext cx="399629" cy="522431"/>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3759" y="3567434"/>
            <a:ext cx="387115" cy="504056"/>
          </a:xfrm>
          <a:prstGeom prst="rect">
            <a:avLst/>
          </a:prstGeom>
        </p:spPr>
      </p:pic>
      <p:pic>
        <p:nvPicPr>
          <p:cNvPr id="17" name="Picture 5"/>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5260201" y="2855328"/>
            <a:ext cx="378042" cy="49963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0" y="4231755"/>
            <a:ext cx="9144000" cy="1200329"/>
          </a:xfrm>
          <a:prstGeom prst="rect">
            <a:avLst/>
          </a:prstGeom>
          <a:noFill/>
        </p:spPr>
        <p:txBody>
          <a:bodyPr wrap="square" rtlCol="0">
            <a:spAutoFit/>
          </a:bodyPr>
          <a:lstStyle/>
          <a:p>
            <a:pPr algn="ctr">
              <a:spcBef>
                <a:spcPts val="0"/>
              </a:spcBef>
            </a:pPr>
            <a:r>
              <a:rPr lang="fr-BE" sz="2400" b="1" kern="1200" dirty="0">
                <a:solidFill>
                  <a:schemeClr val="bg1"/>
                </a:solidFill>
                <a:latin typeface="+mn-lt"/>
                <a:ea typeface="+mn-ea"/>
                <a:cs typeface="+mn-cs"/>
              </a:rPr>
              <a:t>More information</a:t>
            </a:r>
          </a:p>
          <a:p>
            <a:pPr algn="ctr">
              <a:spcBef>
                <a:spcPts val="0"/>
              </a:spcBef>
            </a:pPr>
            <a:r>
              <a:rPr lang="fr-BE" sz="2400" kern="1200" dirty="0">
                <a:solidFill>
                  <a:schemeClr val="bg1"/>
                </a:solidFill>
                <a:uFill>
                  <a:solidFill>
                    <a:schemeClr val="bg1"/>
                  </a:solidFill>
                </a:uFill>
                <a:latin typeface="+mn-lt"/>
                <a:ea typeface="+mn-ea"/>
                <a:cs typeface="+mn-cs"/>
              </a:rPr>
              <a:t>www.eu-patient.eu</a:t>
            </a:r>
          </a:p>
          <a:p>
            <a:pPr algn="ctr">
              <a:spcBef>
                <a:spcPts val="0"/>
              </a:spcBef>
            </a:pPr>
            <a:r>
              <a:rPr lang="fr-BE" sz="2400" kern="1200" dirty="0">
                <a:solidFill>
                  <a:schemeClr val="bg1"/>
                </a:solidFill>
                <a:uFill>
                  <a:solidFill>
                    <a:schemeClr val="bg1"/>
                  </a:solidFill>
                </a:uFill>
                <a:latin typeface="+mn-lt"/>
                <a:ea typeface="+mn-ea"/>
                <a:cs typeface="+mn-cs"/>
              </a:rPr>
              <a:t>info@eu-patient.eu</a:t>
            </a:r>
            <a:endParaRPr lang="fr-FR" sz="2400" kern="1200" dirty="0">
              <a:solidFill>
                <a:schemeClr val="tx1"/>
              </a:solidFill>
              <a:latin typeface="+mn-lt"/>
              <a:ea typeface="+mn-ea"/>
              <a:cs typeface="+mn-cs"/>
            </a:endParaRPr>
          </a:p>
        </p:txBody>
      </p:sp>
      <p:sp>
        <p:nvSpPr>
          <p:cNvPr id="19" name="TextBox 18"/>
          <p:cNvSpPr txBox="1"/>
          <p:nvPr userDrawn="1"/>
        </p:nvSpPr>
        <p:spPr>
          <a:xfrm>
            <a:off x="1451235" y="1052736"/>
            <a:ext cx="6048672" cy="1323439"/>
          </a:xfrm>
          <a:prstGeom prst="rect">
            <a:avLst/>
          </a:prstGeom>
          <a:noFill/>
        </p:spPr>
        <p:txBody>
          <a:bodyPr wrap="square" rtlCol="0">
            <a:spAutoFit/>
          </a:bodyPr>
          <a:lstStyle/>
          <a:p>
            <a:pPr marL="0" marR="0" indent="0" algn="ctr" defTabSz="914400" rtl="0" eaLnBrk="1" fontAlgn="base" latinLnBrk="0" hangingPunct="1">
              <a:lnSpc>
                <a:spcPct val="100000"/>
              </a:lnSpc>
              <a:spcBef>
                <a:spcPts val="0"/>
              </a:spcBef>
              <a:spcAft>
                <a:spcPct val="0"/>
              </a:spcAft>
              <a:buClrTx/>
              <a:buSzTx/>
              <a:buFontTx/>
              <a:buNone/>
              <a:tabLst/>
              <a:defRPr/>
            </a:pPr>
            <a:r>
              <a:rPr lang="fr-BE" sz="4000" b="1" kern="1200" dirty="0">
                <a:solidFill>
                  <a:schemeClr val="bg1"/>
                </a:solidFill>
                <a:latin typeface="+mj-lt"/>
                <a:ea typeface="+mn-ea"/>
                <a:cs typeface="+mn-cs"/>
              </a:rPr>
              <a:t>THANK YOU FOR YOUR ATTENTION!</a:t>
            </a:r>
            <a:endParaRPr lang="en-US" sz="4000" b="1" kern="1200" dirty="0">
              <a:solidFill>
                <a:schemeClr val="bg1"/>
              </a:solidFill>
              <a:latin typeface="+mj-lt"/>
              <a:ea typeface="+mn-ea"/>
              <a:cs typeface="+mn-cs"/>
            </a:endParaRPr>
          </a:p>
        </p:txBody>
      </p:sp>
      <p:sp>
        <p:nvSpPr>
          <p:cNvPr id="20" name="TextBox 19"/>
          <p:cNvSpPr txBox="1"/>
          <p:nvPr userDrawn="1"/>
        </p:nvSpPr>
        <p:spPr>
          <a:xfrm>
            <a:off x="-27384" y="2165960"/>
            <a:ext cx="9171384" cy="830997"/>
          </a:xfrm>
          <a:prstGeom prst="rect">
            <a:avLst/>
          </a:prstGeom>
          <a:noFill/>
        </p:spPr>
        <p:txBody>
          <a:bodyPr wrap="square" rtlCol="0">
            <a:spAutoFit/>
          </a:bodyPr>
          <a:lstStyle/>
          <a:p>
            <a:pPr algn="ctr"/>
            <a:r>
              <a:rPr lang="en-GB" sz="2400" b="1" dirty="0">
                <a:solidFill>
                  <a:schemeClr val="bg1"/>
                </a:solidFill>
                <a:latin typeface="+mj-lt"/>
                <a:cs typeface="Calibri" pitchFamily="34" charset="0"/>
              </a:rPr>
              <a:t>Follow us on Social Media! </a:t>
            </a:r>
          </a:p>
          <a:p>
            <a:pPr algn="ctr"/>
            <a:r>
              <a:rPr lang="en-GB" sz="2400" b="1" dirty="0">
                <a:solidFill>
                  <a:schemeClr val="bg1"/>
                </a:solidFill>
                <a:latin typeface="+mj-lt"/>
                <a:cs typeface="Calibri" pitchFamily="34" charset="0"/>
              </a:rPr>
              <a:t>  </a:t>
            </a:r>
            <a:endParaRPr lang="en-GB" sz="2400" dirty="0">
              <a:solidFill>
                <a:schemeClr val="bg1"/>
              </a:solidFill>
              <a:latin typeface="+mj-lt"/>
              <a:cs typeface="Calibri" pitchFamily="34" charset="0"/>
            </a:endParaRPr>
          </a:p>
        </p:txBody>
      </p:sp>
      <p:sp>
        <p:nvSpPr>
          <p:cNvPr id="21" name="TextBox 20"/>
          <p:cNvSpPr txBox="1"/>
          <p:nvPr userDrawn="1"/>
        </p:nvSpPr>
        <p:spPr>
          <a:xfrm>
            <a:off x="5678743" y="2841345"/>
            <a:ext cx="2214246" cy="1569660"/>
          </a:xfrm>
          <a:prstGeom prst="rect">
            <a:avLst/>
          </a:prstGeom>
          <a:noFill/>
        </p:spPr>
        <p:txBody>
          <a:bodyPr wrap="square" rtlCol="0">
            <a:spAutoFit/>
          </a:bodyPr>
          <a:lstStyle/>
          <a:p>
            <a:r>
              <a:rPr lang="en-GB" sz="2400" dirty="0">
                <a:solidFill>
                  <a:schemeClr val="bg1"/>
                </a:solidFill>
                <a:latin typeface="+mj-lt"/>
                <a:cs typeface="Calibri" pitchFamily="34" charset="0"/>
              </a:rPr>
              <a:t>/</a:t>
            </a:r>
            <a:r>
              <a:rPr lang="en-GB" sz="2400" dirty="0" err="1">
                <a:solidFill>
                  <a:schemeClr val="bg1"/>
                </a:solidFill>
                <a:latin typeface="+mj-lt"/>
                <a:cs typeface="Calibri" pitchFamily="34" charset="0"/>
              </a:rPr>
              <a:t>eupatient</a:t>
            </a:r>
            <a:endParaRPr lang="en-GB" sz="2400" dirty="0">
              <a:solidFill>
                <a:schemeClr val="bg1"/>
              </a:solidFill>
              <a:latin typeface="+mj-lt"/>
              <a:cs typeface="Calibri" pitchFamily="34" charset="0"/>
            </a:endParaRPr>
          </a:p>
          <a:p>
            <a:endParaRPr lang="en-GB" sz="2400" dirty="0">
              <a:solidFill>
                <a:schemeClr val="bg1"/>
              </a:solidFill>
              <a:latin typeface="+mj-lt"/>
              <a:cs typeface="Calibri" pitchFamily="34" charset="0"/>
            </a:endParaRPr>
          </a:p>
          <a:p>
            <a:r>
              <a:rPr lang="en-GB" sz="2400" dirty="0">
                <a:solidFill>
                  <a:schemeClr val="bg1"/>
                </a:solidFill>
                <a:latin typeface="+mj-lt"/>
                <a:cs typeface="Calibri" pitchFamily="34" charset="0"/>
              </a:rPr>
              <a:t> eu-patient.eu/blog</a:t>
            </a:r>
          </a:p>
        </p:txBody>
      </p:sp>
      <p:pic>
        <p:nvPicPr>
          <p:cNvPr id="22" name="Picture 2" descr="http://www.hankooktea.com/images/Wordpress%20Logo.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238900" y="3536089"/>
            <a:ext cx="432048" cy="56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26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027" name="Picture 3" descr="C:\Users\Zilvinas\Desktop\EPF Template 2013\powerpoint\EPF-PPT-back-fixed.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1" y="-1"/>
            <a:ext cx="9253441" cy="6939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hasCustomPrompt="1"/>
          </p:nvPr>
        </p:nvSpPr>
        <p:spPr>
          <a:xfrm>
            <a:off x="1620291" y="1844824"/>
            <a:ext cx="5688013" cy="1080120"/>
          </a:xfrm>
          <a:prstGeom prst="rect">
            <a:avLst/>
          </a:prstGeom>
        </p:spPr>
        <p:txBody>
          <a:bodyPr/>
          <a:lstStyle>
            <a:lvl1pPr marL="0" indent="0" algn="ctr">
              <a:buNone/>
              <a:defRPr b="1" i="0" cap="all" baseline="0">
                <a:solidFill>
                  <a:schemeClr val="bg1"/>
                </a:solidFill>
              </a:defRPr>
            </a:lvl1pPr>
          </a:lstStyle>
          <a:p>
            <a:pPr lvl="0"/>
            <a:r>
              <a:rPr lang="en-GB" dirty="0"/>
              <a:t>“Title”</a:t>
            </a:r>
          </a:p>
        </p:txBody>
      </p:sp>
      <p:sp>
        <p:nvSpPr>
          <p:cNvPr id="18" name="Text Placeholder 5"/>
          <p:cNvSpPr>
            <a:spLocks noGrp="1"/>
          </p:cNvSpPr>
          <p:nvPr>
            <p:ph type="body" sz="quarter" idx="11" hasCustomPrompt="1"/>
          </p:nvPr>
        </p:nvSpPr>
        <p:spPr>
          <a:xfrm>
            <a:off x="1620291" y="2924944"/>
            <a:ext cx="5688013" cy="1080120"/>
          </a:xfrm>
          <a:prstGeom prst="rect">
            <a:avLst/>
          </a:prstGeom>
        </p:spPr>
        <p:txBody>
          <a:bodyPr/>
          <a:lstStyle>
            <a:lvl1pPr marL="0" indent="0" algn="ctr">
              <a:buNone/>
              <a:defRPr sz="2800">
                <a:solidFill>
                  <a:schemeClr val="bg1"/>
                </a:solidFill>
              </a:defRPr>
            </a:lvl1pPr>
          </a:lstStyle>
          <a:p>
            <a:pPr lvl="0"/>
            <a:r>
              <a:rPr lang="en-US" dirty="0"/>
              <a:t>Subtitle</a:t>
            </a:r>
            <a:endParaRPr lang="en-GB" dirty="0"/>
          </a:p>
        </p:txBody>
      </p:sp>
      <p:sp>
        <p:nvSpPr>
          <p:cNvPr id="19" name="Text Placeholder 5"/>
          <p:cNvSpPr>
            <a:spLocks noGrp="1"/>
          </p:cNvSpPr>
          <p:nvPr>
            <p:ph type="body" sz="quarter" idx="12" hasCustomPrompt="1"/>
          </p:nvPr>
        </p:nvSpPr>
        <p:spPr>
          <a:xfrm>
            <a:off x="539552" y="4869160"/>
            <a:ext cx="2164233" cy="360040"/>
          </a:xfrm>
          <a:prstGeom prst="rect">
            <a:avLst/>
          </a:prstGeom>
        </p:spPr>
        <p:txBody>
          <a:bodyPr/>
          <a:lstStyle>
            <a:lvl1pPr marL="0" indent="0">
              <a:buNone/>
              <a:defRPr sz="1600">
                <a:solidFill>
                  <a:schemeClr val="bg1"/>
                </a:solidFill>
              </a:defRPr>
            </a:lvl1pPr>
          </a:lstStyle>
          <a:p>
            <a:pPr lvl="0"/>
            <a:r>
              <a:rPr lang="en-US" dirty="0"/>
              <a:t>Date</a:t>
            </a:r>
            <a:endParaRPr lang="en-GB" dirty="0"/>
          </a:p>
        </p:txBody>
      </p:sp>
      <p:sp>
        <p:nvSpPr>
          <p:cNvPr id="22" name="Text Placeholder 5"/>
          <p:cNvSpPr>
            <a:spLocks noGrp="1"/>
          </p:cNvSpPr>
          <p:nvPr>
            <p:ph type="body" sz="quarter" idx="13" hasCustomPrompt="1"/>
          </p:nvPr>
        </p:nvSpPr>
        <p:spPr>
          <a:xfrm>
            <a:off x="539552" y="5229200"/>
            <a:ext cx="2164233" cy="360040"/>
          </a:xfrm>
          <a:prstGeom prst="rect">
            <a:avLst/>
          </a:prstGeom>
        </p:spPr>
        <p:txBody>
          <a:bodyPr/>
          <a:lstStyle>
            <a:lvl1pPr marL="0" indent="0">
              <a:buNone/>
              <a:defRPr sz="1600">
                <a:solidFill>
                  <a:schemeClr val="bg1"/>
                </a:solidFill>
              </a:defRPr>
            </a:lvl1pPr>
          </a:lstStyle>
          <a:p>
            <a:pPr lvl="0"/>
            <a:r>
              <a:rPr lang="en-US" dirty="0"/>
              <a:t>Location</a:t>
            </a:r>
            <a:endParaRPr lang="en-GB" dirty="0"/>
          </a:p>
        </p:txBody>
      </p:sp>
      <p:sp>
        <p:nvSpPr>
          <p:cNvPr id="23" name="Text Placeholder 5"/>
          <p:cNvSpPr>
            <a:spLocks noGrp="1"/>
          </p:cNvSpPr>
          <p:nvPr>
            <p:ph type="body" sz="quarter" idx="14" hasCustomPrompt="1"/>
          </p:nvPr>
        </p:nvSpPr>
        <p:spPr>
          <a:xfrm>
            <a:off x="1598004" y="4005064"/>
            <a:ext cx="5688013" cy="792088"/>
          </a:xfrm>
          <a:prstGeom prst="rect">
            <a:avLst/>
          </a:prstGeom>
        </p:spPr>
        <p:txBody>
          <a:bodyPr/>
          <a:lstStyle>
            <a:lvl1pPr marL="0" indent="0" algn="ctr">
              <a:buNone/>
              <a:defRPr sz="2400" baseline="0">
                <a:solidFill>
                  <a:schemeClr val="bg1"/>
                </a:solidFill>
              </a:defRPr>
            </a:lvl1pPr>
          </a:lstStyle>
          <a:p>
            <a:pPr lvl="0"/>
            <a:r>
              <a:rPr lang="en-US" dirty="0"/>
              <a:t>Speaker</a:t>
            </a:r>
          </a:p>
          <a:p>
            <a:pPr lvl="0"/>
            <a:endParaRPr lang="en-GB" dirty="0"/>
          </a:p>
        </p:txBody>
      </p:sp>
    </p:spTree>
    <p:extLst>
      <p:ext uri="{BB962C8B-B14F-4D97-AF65-F5344CB8AC3E}">
        <p14:creationId xmlns:p14="http://schemas.microsoft.com/office/powerpoint/2010/main" val="3328627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content">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41906" y="1726446"/>
            <a:ext cx="8136904" cy="4536480"/>
          </a:xfrm>
          <a:prstGeom prst="rect">
            <a:avLst/>
          </a:prstGeom>
        </p:spPr>
        <p:txBody>
          <a:bodyPr/>
          <a:lstStyle>
            <a:lvl1pPr>
              <a:defRPr sz="2800" baseline="0">
                <a:latin typeface="Calibri" pitchFamily="34" charset="0"/>
              </a:defRPr>
            </a:lvl1pPr>
            <a:lvl2pPr>
              <a:defRPr sz="2400" baseline="0">
                <a:solidFill>
                  <a:srgbClr val="005696"/>
                </a:solidFill>
                <a:latin typeface="Calibri" pitchFamily="34" charset="0"/>
              </a:defRPr>
            </a:lvl2pPr>
            <a:lvl3pPr>
              <a:defRPr baseline="0">
                <a:solidFill>
                  <a:srgbClr val="1FB25A"/>
                </a:solidFill>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dirty="0"/>
              <a:t>Item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4" hasCustomPrompt="1"/>
          </p:nvPr>
        </p:nvSpPr>
        <p:spPr>
          <a:xfrm>
            <a:off x="467841" y="188640"/>
            <a:ext cx="6912471" cy="647700"/>
          </a:xfrm>
          <a:prstGeom prst="rect">
            <a:avLst/>
          </a:prstGeom>
        </p:spPr>
        <p:txBody>
          <a:bodyPr/>
          <a:lstStyle>
            <a:lvl1pPr marL="0" indent="0">
              <a:buNone/>
              <a:defRPr b="1" cap="none" baseline="0">
                <a:solidFill>
                  <a:srgbClr val="005696"/>
                </a:solidFill>
              </a:defRPr>
            </a:lvl1pPr>
          </a:lstStyle>
          <a:p>
            <a:pPr lvl="0"/>
            <a:r>
              <a:rPr lang="en-US" dirty="0"/>
              <a:t>Slide Title</a:t>
            </a:r>
            <a:endParaRPr lang="en-GB" dirty="0"/>
          </a:p>
        </p:txBody>
      </p:sp>
      <p:sp>
        <p:nvSpPr>
          <p:cNvPr id="10" name="Text Placeholder 9"/>
          <p:cNvSpPr>
            <a:spLocks noGrp="1"/>
          </p:cNvSpPr>
          <p:nvPr>
            <p:ph type="body" sz="quarter" idx="15" hasCustomPrompt="1"/>
          </p:nvPr>
        </p:nvSpPr>
        <p:spPr>
          <a:xfrm>
            <a:off x="467544" y="1196752"/>
            <a:ext cx="8064896" cy="431800"/>
          </a:xfrm>
          <a:prstGeom prst="rect">
            <a:avLst/>
          </a:prstGeom>
        </p:spPr>
        <p:txBody>
          <a:bodyPr/>
          <a:lstStyle>
            <a:lvl1pPr marL="0" indent="0">
              <a:buNone/>
              <a:defRPr sz="2400" baseline="0">
                <a:solidFill>
                  <a:srgbClr val="065FA6"/>
                </a:solidFill>
              </a:defRPr>
            </a:lvl1pPr>
          </a:lstStyle>
          <a:p>
            <a:pPr lvl="0"/>
            <a:r>
              <a:rPr lang="en-US" dirty="0"/>
              <a:t>Subtitle</a:t>
            </a:r>
            <a:endParaRPr lang="en-GB" dirty="0"/>
          </a:p>
        </p:txBody>
      </p:sp>
    </p:spTree>
    <p:extLst>
      <p:ext uri="{BB962C8B-B14F-4D97-AF65-F5344CB8AC3E}">
        <p14:creationId xmlns:p14="http://schemas.microsoft.com/office/powerpoint/2010/main" val="1147050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sz="half" idx="1" hasCustomPrompt="1"/>
          </p:nvPr>
        </p:nvSpPr>
        <p:spPr>
          <a:xfrm>
            <a:off x="428596" y="1714488"/>
            <a:ext cx="8143932" cy="4411675"/>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a:buClr>
                <a:srgbClr val="065FA6"/>
              </a:buClr>
              <a:buFont typeface="Rockwell Std" pitchFamily="18" charset="0"/>
              <a:buChar char="»"/>
            </a:pPr>
            <a:r>
              <a:rPr lang="fr-BE" b="1" dirty="0">
                <a:solidFill>
                  <a:srgbClr val="065FA6"/>
                </a:solidFill>
                <a:latin typeface="Rockwell Std" pitchFamily="18" charset="0"/>
              </a:rPr>
              <a:t> Paragraphe 1</a:t>
            </a:r>
          </a:p>
          <a:p>
            <a:pPr lvl="2"/>
            <a:r>
              <a:rPr lang="en-US" dirty="0"/>
              <a:t>Third level</a:t>
            </a:r>
          </a:p>
        </p:txBody>
      </p:sp>
      <p:sp>
        <p:nvSpPr>
          <p:cNvPr id="6" name="Content Placeholder 2"/>
          <p:cNvSpPr>
            <a:spLocks noGrp="1"/>
          </p:cNvSpPr>
          <p:nvPr>
            <p:ph sz="half" idx="11" hasCustomPrompt="1"/>
          </p:nvPr>
        </p:nvSpPr>
        <p:spPr>
          <a:xfrm>
            <a:off x="428596" y="142852"/>
            <a:ext cx="7215238" cy="571504"/>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800" b="1" cap="all" dirty="0" err="1">
                <a:solidFill>
                  <a:srgbClr val="002060"/>
                </a:solidFill>
                <a:latin typeface="Rockwell Std" pitchFamily="18" charset="0"/>
              </a:rPr>
              <a:t>Title</a:t>
            </a:r>
            <a:r>
              <a:rPr lang="fr-BE" sz="2800" b="1" cap="all" dirty="0">
                <a:solidFill>
                  <a:srgbClr val="002060"/>
                </a:solidFill>
                <a:latin typeface="Rockwell Std" pitchFamily="18" charset="0"/>
              </a:rPr>
              <a:t> </a:t>
            </a:r>
            <a:r>
              <a:rPr lang="fr-BE" sz="2800" b="1" dirty="0" err="1">
                <a:solidFill>
                  <a:srgbClr val="0073B6"/>
                </a:solidFill>
                <a:latin typeface="Rockwell Std" pitchFamily="18" charset="0"/>
              </a:rPr>
              <a:t>Layout</a:t>
            </a:r>
            <a:endParaRPr lang="en-US" sz="2800" b="1" dirty="0">
              <a:solidFill>
                <a:srgbClr val="0073B6"/>
              </a:solidFill>
              <a:latin typeface="Rockwell Std" pitchFamily="18" charset="0"/>
            </a:endParaRPr>
          </a:p>
        </p:txBody>
      </p:sp>
      <p:sp>
        <p:nvSpPr>
          <p:cNvPr id="10" name="Content Placeholder 2"/>
          <p:cNvSpPr>
            <a:spLocks noGrp="1"/>
          </p:cNvSpPr>
          <p:nvPr>
            <p:ph sz="half" idx="12" hasCustomPrompt="1"/>
          </p:nvPr>
        </p:nvSpPr>
        <p:spPr>
          <a:xfrm>
            <a:off x="428596" y="1142984"/>
            <a:ext cx="8143932" cy="571504"/>
          </a:xfrm>
          <a:prstGeom prst="rect">
            <a:avLst/>
          </a:prstGeom>
        </p:spPr>
        <p:txBody>
          <a:bodyPr/>
          <a:lstStyle>
            <a:lvl1pPr>
              <a:buClr>
                <a:srgbClr val="065FA6"/>
              </a:buClr>
              <a:buFont typeface="Arial" pitchFamily="34" charset="0"/>
              <a:buNone/>
              <a:defRPr sz="2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400" b="1" dirty="0">
                <a:solidFill>
                  <a:srgbClr val="002060"/>
                </a:solidFill>
                <a:latin typeface="Rockwell Std" pitchFamily="18" charset="0"/>
              </a:rPr>
              <a:t>TITLE</a:t>
            </a:r>
            <a:endParaRPr lang="en-US" sz="2800" b="1" dirty="0">
              <a:solidFill>
                <a:srgbClr val="0073B6"/>
              </a:solidFill>
              <a:latin typeface="Rockwell Std" pitchFamily="18" charset="0"/>
            </a:endParaRPr>
          </a:p>
        </p:txBody>
      </p:sp>
    </p:spTree>
    <p:extLst>
      <p:ext uri="{BB962C8B-B14F-4D97-AF65-F5344CB8AC3E}">
        <p14:creationId xmlns:p14="http://schemas.microsoft.com/office/powerpoint/2010/main" val="1006739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2984"/>
            <a:ext cx="4038600" cy="4983179"/>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5" name="Content Placeholder 2"/>
          <p:cNvSpPr>
            <a:spLocks noGrp="1"/>
          </p:cNvSpPr>
          <p:nvPr>
            <p:ph sz="half" idx="10" hasCustomPrompt="1"/>
          </p:nvPr>
        </p:nvSpPr>
        <p:spPr>
          <a:xfrm>
            <a:off x="4786314" y="1142984"/>
            <a:ext cx="3786214" cy="4983179"/>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a:buClr>
                <a:srgbClr val="065FA6"/>
              </a:buClr>
              <a:buFont typeface="Rockwell Std" pitchFamily="18" charset="0"/>
              <a:buChar char="»"/>
            </a:pPr>
            <a:r>
              <a:rPr lang="fr-BE" b="1" dirty="0">
                <a:solidFill>
                  <a:srgbClr val="065FA6"/>
                </a:solidFill>
                <a:latin typeface="Rockwell Std" pitchFamily="18" charset="0"/>
              </a:rPr>
              <a:t> Paragraphe 1</a:t>
            </a:r>
          </a:p>
          <a:p>
            <a:pPr lvl="2"/>
            <a:r>
              <a:rPr lang="en-US" dirty="0"/>
              <a:t>Third level</a:t>
            </a:r>
          </a:p>
        </p:txBody>
      </p:sp>
      <p:sp>
        <p:nvSpPr>
          <p:cNvPr id="6" name="Content Placeholder 2"/>
          <p:cNvSpPr>
            <a:spLocks noGrp="1"/>
          </p:cNvSpPr>
          <p:nvPr>
            <p:ph sz="half" idx="11" hasCustomPrompt="1"/>
          </p:nvPr>
        </p:nvSpPr>
        <p:spPr>
          <a:xfrm>
            <a:off x="428596" y="142852"/>
            <a:ext cx="7215238" cy="571504"/>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800" b="1" cap="all" dirty="0" err="1">
                <a:solidFill>
                  <a:srgbClr val="002060"/>
                </a:solidFill>
                <a:latin typeface="Rockwell Std" pitchFamily="18" charset="0"/>
              </a:rPr>
              <a:t>Title</a:t>
            </a:r>
            <a:r>
              <a:rPr lang="fr-BE" sz="2800" b="1" cap="all" dirty="0">
                <a:solidFill>
                  <a:srgbClr val="002060"/>
                </a:solidFill>
                <a:latin typeface="Rockwell Std" pitchFamily="18" charset="0"/>
              </a:rPr>
              <a:t> </a:t>
            </a:r>
            <a:r>
              <a:rPr lang="fr-BE" sz="2800" b="1" dirty="0" err="1">
                <a:solidFill>
                  <a:srgbClr val="0073B6"/>
                </a:solidFill>
                <a:latin typeface="Rockwell Std" pitchFamily="18" charset="0"/>
              </a:rPr>
              <a:t>Layout</a:t>
            </a:r>
            <a:endParaRPr lang="en-US" sz="2800" b="1" dirty="0">
              <a:solidFill>
                <a:srgbClr val="0073B6"/>
              </a:solidFill>
              <a:latin typeface="Rockwell Std" pitchFamily="18" charset="0"/>
            </a:endParaRPr>
          </a:p>
        </p:txBody>
      </p:sp>
    </p:spTree>
    <p:extLst>
      <p:ext uri="{BB962C8B-B14F-4D97-AF65-F5344CB8AC3E}">
        <p14:creationId xmlns:p14="http://schemas.microsoft.com/office/powerpoint/2010/main" val="157284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her 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428596" y="1714488"/>
            <a:ext cx="8143932" cy="4411675"/>
          </a:xfrm>
          <a:prstGeom prst="rect">
            <a:avLst/>
          </a:prstGeom>
        </p:spPr>
        <p:txBody>
          <a:bodyPr/>
          <a:lstStyle>
            <a:lvl1pPr>
              <a:buClr>
                <a:srgbClr val="065FA6"/>
              </a:buClr>
              <a:buFont typeface="Arial" pitchFamily="34" charset="0"/>
              <a:buNone/>
              <a:defRPr lang="fr-BE" sz="1600" baseline="0" dirty="0" smtClean="0">
                <a:solidFill>
                  <a:schemeClr val="bg1">
                    <a:lumMod val="50000"/>
                  </a:schemeClr>
                </a:solidFill>
                <a:latin typeface="+mn-lt"/>
              </a:defRPr>
            </a:lvl1pPr>
            <a:lvl2pPr>
              <a:defRPr sz="2400"/>
            </a:lvl2pPr>
            <a:lvl3pPr>
              <a:buNone/>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a:buClr>
                <a:srgbClr val="065FA6"/>
              </a:buClr>
              <a:buFont typeface="Rockwell Std" pitchFamily="18" charset="0"/>
              <a:buChar char="»"/>
            </a:pPr>
            <a:r>
              <a:rPr lang="fr-BE" b="1" dirty="0">
                <a:solidFill>
                  <a:srgbClr val="065FA6"/>
                </a:solidFill>
                <a:latin typeface="Rockwell Std" pitchFamily="18" charset="0"/>
              </a:rPr>
              <a:t>Paragraphe 2</a:t>
            </a:r>
          </a:p>
          <a:p>
            <a:pPr>
              <a:buClr>
                <a:srgbClr val="065FA6"/>
              </a:buClr>
            </a:pPr>
            <a:r>
              <a:rPr lang="fr-BE" sz="1600" dirty="0">
                <a:solidFill>
                  <a:schemeClr val="bg1">
                    <a:lumMod val="50000"/>
                  </a:schemeClr>
                </a:solidFill>
                <a:latin typeface="+mj-lt"/>
              </a:rPr>
              <a:t>	Lorem </a:t>
            </a:r>
            <a:r>
              <a:rPr lang="fr-BE" sz="1600" dirty="0" err="1">
                <a:solidFill>
                  <a:schemeClr val="bg1">
                    <a:lumMod val="50000"/>
                  </a:schemeClr>
                </a:solidFill>
                <a:latin typeface="+mj-lt"/>
              </a:rPr>
              <a:t>ipsum</a:t>
            </a:r>
            <a:r>
              <a:rPr lang="fr-BE" sz="1600" dirty="0">
                <a:solidFill>
                  <a:schemeClr val="bg1">
                    <a:lumMod val="50000"/>
                  </a:schemeClr>
                </a:solidFill>
                <a:latin typeface="+mj-lt"/>
              </a:rPr>
              <a:t>, </a:t>
            </a:r>
            <a:r>
              <a:rPr lang="fr-BE" sz="1600" dirty="0" err="1">
                <a:solidFill>
                  <a:schemeClr val="bg1">
                    <a:lumMod val="50000"/>
                  </a:schemeClr>
                </a:solidFill>
                <a:latin typeface="+mj-lt"/>
              </a:rPr>
              <a:t>dolor</a:t>
            </a:r>
            <a:r>
              <a:rPr lang="fr-BE" sz="1600" dirty="0">
                <a:solidFill>
                  <a:schemeClr val="bg1">
                    <a:lumMod val="50000"/>
                  </a:schemeClr>
                </a:solidFill>
                <a:latin typeface="+mj-lt"/>
              </a:rPr>
              <a:t> </a:t>
            </a:r>
            <a:r>
              <a:rPr lang="fr-BE" sz="1600" dirty="0" err="1">
                <a:solidFill>
                  <a:schemeClr val="bg1">
                    <a:lumMod val="50000"/>
                  </a:schemeClr>
                </a:solidFill>
                <a:latin typeface="+mj-lt"/>
              </a:rPr>
              <a:t>sit</a:t>
            </a:r>
            <a:r>
              <a:rPr lang="fr-BE" sz="1600" dirty="0">
                <a:solidFill>
                  <a:schemeClr val="bg1">
                    <a:lumMod val="50000"/>
                  </a:schemeClr>
                </a:solidFill>
                <a:latin typeface="+mj-lt"/>
              </a:rPr>
              <a:t> </a:t>
            </a:r>
            <a:r>
              <a:rPr lang="fr-BE" sz="1600" dirty="0" err="1">
                <a:solidFill>
                  <a:schemeClr val="bg1">
                    <a:lumMod val="50000"/>
                  </a:schemeClr>
                </a:solidFill>
                <a:latin typeface="+mj-lt"/>
              </a:rPr>
              <a:t>amet</a:t>
            </a:r>
            <a:endParaRPr lang="fr-BE" sz="1600" dirty="0">
              <a:solidFill>
                <a:schemeClr val="bg1">
                  <a:lumMod val="50000"/>
                </a:schemeClr>
              </a:solidFill>
              <a:latin typeface="+mj-lt"/>
            </a:endParaRPr>
          </a:p>
        </p:txBody>
      </p:sp>
      <p:sp>
        <p:nvSpPr>
          <p:cNvPr id="7" name="Content Placeholder 2"/>
          <p:cNvSpPr>
            <a:spLocks noGrp="1"/>
          </p:cNvSpPr>
          <p:nvPr>
            <p:ph sz="half" idx="11" hasCustomPrompt="1"/>
          </p:nvPr>
        </p:nvSpPr>
        <p:spPr>
          <a:xfrm>
            <a:off x="428596" y="142852"/>
            <a:ext cx="7215238" cy="571504"/>
          </a:xfrm>
          <a:prstGeom prst="rect">
            <a:avLst/>
          </a:prstGeom>
        </p:spPr>
        <p:txBody>
          <a:bodyPr/>
          <a:lstStyle>
            <a:lvl1pPr>
              <a:buClr>
                <a:srgbClr val="065FA6"/>
              </a:buClr>
              <a:buFont typeface="Arial" pitchFamily="34" charset="0"/>
              <a:buNone/>
              <a:defRPr sz="1800"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800" b="1" cap="all" dirty="0" err="1">
                <a:solidFill>
                  <a:srgbClr val="002060"/>
                </a:solidFill>
                <a:latin typeface="Rockwell Std" pitchFamily="18" charset="0"/>
              </a:rPr>
              <a:t>Title</a:t>
            </a:r>
            <a:r>
              <a:rPr lang="fr-BE" sz="2800" b="1" cap="all" dirty="0">
                <a:solidFill>
                  <a:srgbClr val="002060"/>
                </a:solidFill>
                <a:latin typeface="Rockwell Std" pitchFamily="18" charset="0"/>
              </a:rPr>
              <a:t> </a:t>
            </a:r>
            <a:r>
              <a:rPr lang="fr-BE" sz="2800" b="1" dirty="0" err="1">
                <a:solidFill>
                  <a:srgbClr val="0073B6"/>
                </a:solidFill>
                <a:latin typeface="Rockwell Std" pitchFamily="18" charset="0"/>
              </a:rPr>
              <a:t>Layout</a:t>
            </a:r>
            <a:endParaRPr lang="en-US" sz="2800" b="1" dirty="0">
              <a:solidFill>
                <a:srgbClr val="0073B6"/>
              </a:solidFill>
              <a:latin typeface="Rockwell Std" pitchFamily="18" charset="0"/>
            </a:endParaRPr>
          </a:p>
        </p:txBody>
      </p:sp>
      <p:sp>
        <p:nvSpPr>
          <p:cNvPr id="10" name="Content Placeholder 2"/>
          <p:cNvSpPr>
            <a:spLocks noGrp="1"/>
          </p:cNvSpPr>
          <p:nvPr>
            <p:ph sz="half" idx="12" hasCustomPrompt="1"/>
          </p:nvPr>
        </p:nvSpPr>
        <p:spPr>
          <a:xfrm>
            <a:off x="428596" y="1142984"/>
            <a:ext cx="8143932" cy="571504"/>
          </a:xfrm>
          <a:prstGeom prst="rect">
            <a:avLst/>
          </a:prstGeom>
        </p:spPr>
        <p:txBody>
          <a:bodyPr/>
          <a:lstStyle>
            <a:lvl1pPr>
              <a:buClr>
                <a:srgbClr val="065FA6"/>
              </a:buClr>
              <a:buFont typeface="Arial" pitchFamily="34" charset="0"/>
              <a:buNone/>
              <a:defRPr sz="2800" cap="all" baseline="0"/>
            </a:lvl1pPr>
            <a:lvl2pPr>
              <a:defRPr sz="2400"/>
            </a:lvl2pPr>
            <a:lvl3pPr>
              <a:defRPr sz="1600" b="0" i="0" baseline="0">
                <a:solidFill>
                  <a:schemeClr val="bg1">
                    <a:lumMod val="50000"/>
                  </a:schemeClr>
                </a:solidFill>
                <a:latin typeface="Calibri" pitchFamily="34" charset="0"/>
              </a:defRPr>
            </a:lvl3pPr>
            <a:lvl4pPr>
              <a:defRPr sz="1600" b="0" i="0" baseline="0">
                <a:solidFill>
                  <a:schemeClr val="bg1">
                    <a:lumMod val="50000"/>
                  </a:schemeClr>
                </a:solidFill>
                <a:latin typeface="Calibri" pitchFamily="34" charset="0"/>
              </a:defRPr>
            </a:lvl4pPr>
            <a:lvl5pPr>
              <a:defRPr sz="1600" b="0" i="0" baseline="0">
                <a:solidFill>
                  <a:schemeClr val="bg1">
                    <a:lumMod val="50000"/>
                  </a:schemeClr>
                </a:solidFill>
                <a:latin typeface="Calibri" pitchFamily="34" charset="0"/>
              </a:defRPr>
            </a:lvl5pPr>
            <a:lvl6pPr>
              <a:defRPr sz="1800"/>
            </a:lvl6pPr>
            <a:lvl7pPr>
              <a:defRPr sz="1800"/>
            </a:lvl7pPr>
            <a:lvl8pPr>
              <a:defRPr sz="1800"/>
            </a:lvl8pPr>
            <a:lvl9pPr>
              <a:defRPr sz="1800"/>
            </a:lvl9pPr>
          </a:lstStyle>
          <a:p>
            <a:pPr fontAlgn="auto">
              <a:spcBef>
                <a:spcPts val="0"/>
              </a:spcBef>
              <a:spcAft>
                <a:spcPts val="0"/>
              </a:spcAft>
              <a:defRPr/>
            </a:pPr>
            <a:r>
              <a:rPr lang="fr-BE" sz="2400" b="1" dirty="0">
                <a:solidFill>
                  <a:srgbClr val="002060"/>
                </a:solidFill>
                <a:latin typeface="Rockwell Std" pitchFamily="18" charset="0"/>
              </a:rPr>
              <a:t>TITLE</a:t>
            </a:r>
            <a:endParaRPr lang="en-US" sz="2800" b="1" dirty="0">
              <a:solidFill>
                <a:srgbClr val="0073B6"/>
              </a:solidFill>
              <a:latin typeface="Rockwell Std" pitchFamily="18" charset="0"/>
            </a:endParaRPr>
          </a:p>
        </p:txBody>
      </p:sp>
    </p:spTree>
    <p:extLst>
      <p:ext uri="{BB962C8B-B14F-4D97-AF65-F5344CB8AC3E}">
        <p14:creationId xmlns:p14="http://schemas.microsoft.com/office/powerpoint/2010/main" val="3757170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68C6E-C0FD-416A-9B37-B9E3A747AD4E}" type="slidenum">
              <a:rPr lang="en-GB" smtClean="0"/>
              <a:t>‹#›</a:t>
            </a:fld>
            <a:endParaRPr lang="en-GB"/>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64348"/>
            <a:ext cx="9144000" cy="6365097"/>
          </a:xfrm>
          <a:prstGeom prst="rect">
            <a:avLst/>
          </a:pr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204104"/>
            <a:ext cx="9144000" cy="653897"/>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18245"/>
            <a:ext cx="9144000" cy="1415269"/>
          </a:xfrm>
          <a:prstGeom prst="rect">
            <a:avLst/>
          </a:prstGeom>
        </p:spPr>
      </p:pic>
    </p:spTree>
    <p:extLst>
      <p:ext uri="{BB962C8B-B14F-4D97-AF65-F5344CB8AC3E}">
        <p14:creationId xmlns:p14="http://schemas.microsoft.com/office/powerpoint/2010/main" val="1027918001"/>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0"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Zilvinas\Desktop\EPF Template 2013\powerpoint\EPF-PPT-back2-fixed.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4652"/>
            <a:ext cx="9169524" cy="68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5998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Zilvinas\Desktop\EPF Template 2013\powerpoint\EPF-PPT-back2-fixed.gi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34652"/>
            <a:ext cx="9169524" cy="68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39321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49857" y="1446446"/>
            <a:ext cx="8410222" cy="1688496"/>
          </a:xfrm>
        </p:spPr>
        <p:txBody>
          <a:bodyPr/>
          <a:lstStyle/>
          <a:p>
            <a:endParaRPr lang="en-GB" dirty="0"/>
          </a:p>
          <a:p>
            <a:r>
              <a:rPr lang="en-GB" dirty="0"/>
              <a:t>patient involvement in clinical </a:t>
            </a:r>
          </a:p>
          <a:p>
            <a:r>
              <a:rPr lang="en-GB" dirty="0"/>
              <a:t>nutrition guidelines and lay summaries</a:t>
            </a:r>
            <a:endParaRPr lang="en-GB" b="0" cap="none" dirty="0"/>
          </a:p>
        </p:txBody>
      </p:sp>
      <p:sp>
        <p:nvSpPr>
          <p:cNvPr id="2" name="Rectangle 1"/>
          <p:cNvSpPr/>
          <p:nvPr/>
        </p:nvSpPr>
        <p:spPr>
          <a:xfrm>
            <a:off x="4554968" y="4767158"/>
            <a:ext cx="4572000" cy="861774"/>
          </a:xfrm>
          <a:prstGeom prst="rect">
            <a:avLst/>
          </a:prstGeom>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bg1"/>
                </a:solidFill>
                <a:effectLst/>
                <a:uLnTx/>
                <a:uFillTx/>
                <a:latin typeface="+mn-lt"/>
              </a:rPr>
              <a:t>@</a:t>
            </a:r>
            <a:r>
              <a:rPr kumimoji="0" lang="en-GB" sz="1400" b="0" i="0" u="none" strike="noStrike" kern="0" cap="none" spc="0" normalizeH="0" baseline="0" noProof="0" dirty="0" err="1">
                <a:ln>
                  <a:noFill/>
                </a:ln>
                <a:solidFill>
                  <a:schemeClr val="bg1"/>
                </a:solidFill>
                <a:effectLst/>
                <a:uLnTx/>
                <a:uFillTx/>
                <a:latin typeface="+mn-lt"/>
              </a:rPr>
              <a:t>eupatientsforum</a:t>
            </a:r>
            <a:endParaRPr kumimoji="0" lang="en-GB" sz="1400" b="0" i="0" u="none" strike="noStrike" kern="0" cap="none" spc="0" normalizeH="0" baseline="0" noProof="0" dirty="0">
              <a:ln>
                <a:noFill/>
              </a:ln>
              <a:solidFill>
                <a:schemeClr val="bg1"/>
              </a:solidFill>
              <a:effectLst/>
              <a:uLnTx/>
              <a:uFillTx/>
              <a:latin typeface="+mn-l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322237"/>
            <a:ext cx="372160" cy="30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a:spLocks noGrp="1"/>
          </p:cNvSpPr>
          <p:nvPr>
            <p:ph type="body" sz="quarter" idx="12"/>
          </p:nvPr>
        </p:nvSpPr>
        <p:spPr>
          <a:xfrm>
            <a:off x="539552" y="4679388"/>
            <a:ext cx="2164233" cy="949543"/>
          </a:xfrm>
        </p:spPr>
        <p:txBody>
          <a:bodyPr/>
          <a:lstStyle/>
          <a:p>
            <a:endParaRPr lang="en-GB" dirty="0"/>
          </a:p>
          <a:p>
            <a:endParaRPr lang="en-GB" dirty="0"/>
          </a:p>
          <a:p>
            <a:r>
              <a:rPr lang="en-GB" dirty="0"/>
              <a:t>15 July 2019, Brussels</a:t>
            </a:r>
          </a:p>
        </p:txBody>
      </p:sp>
      <p:sp>
        <p:nvSpPr>
          <p:cNvPr id="8" name="Text Placeholder 5"/>
          <p:cNvSpPr>
            <a:spLocks noGrp="1"/>
          </p:cNvSpPr>
          <p:nvPr>
            <p:ph type="body" sz="quarter" idx="13"/>
          </p:nvPr>
        </p:nvSpPr>
        <p:spPr>
          <a:xfrm>
            <a:off x="539552" y="5231534"/>
            <a:ext cx="3918148" cy="360040"/>
          </a:xfrm>
        </p:spPr>
        <p:txBody>
          <a:bodyPr>
            <a:noAutofit/>
          </a:bodyPr>
          <a:lstStyle/>
          <a:p>
            <a:endParaRPr lang="en-GB" dirty="0"/>
          </a:p>
          <a:p>
            <a:endParaRPr lang="en-GB" dirty="0"/>
          </a:p>
        </p:txBody>
      </p:sp>
      <p:sp>
        <p:nvSpPr>
          <p:cNvPr id="3" name="TextBox 2"/>
          <p:cNvSpPr txBox="1"/>
          <p:nvPr/>
        </p:nvSpPr>
        <p:spPr>
          <a:xfrm>
            <a:off x="1852022" y="3504733"/>
            <a:ext cx="5439955" cy="677108"/>
          </a:xfrm>
          <a:prstGeom prst="rect">
            <a:avLst/>
          </a:prstGeom>
          <a:noFill/>
        </p:spPr>
        <p:txBody>
          <a:bodyPr wrap="square" rtlCol="0">
            <a:spAutoFit/>
          </a:bodyPr>
          <a:lstStyle/>
          <a:p>
            <a:pPr algn="ctr">
              <a:spcBef>
                <a:spcPts val="0"/>
              </a:spcBef>
            </a:pPr>
            <a:endParaRPr lang="en-GB" sz="2000" b="1" dirty="0">
              <a:solidFill>
                <a:schemeClr val="bg1"/>
              </a:solidFill>
            </a:endParaRPr>
          </a:p>
          <a:p>
            <a:pPr algn="ctr">
              <a:spcBef>
                <a:spcPts val="0"/>
              </a:spcBef>
            </a:pPr>
            <a:endParaRPr lang="en-GB" sz="1800" b="1" kern="1200" dirty="0">
              <a:solidFill>
                <a:schemeClr val="bg1"/>
              </a:solidFill>
              <a:latin typeface="+mn-lt"/>
              <a:ea typeface="+mn-ea"/>
              <a:cs typeface="+mn-cs"/>
            </a:endParaRPr>
          </a:p>
        </p:txBody>
      </p:sp>
    </p:spTree>
    <p:extLst>
      <p:ext uri="{BB962C8B-B14F-4D97-AF65-F5344CB8AC3E}">
        <p14:creationId xmlns:p14="http://schemas.microsoft.com/office/powerpoint/2010/main" val="3940564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D080F9-DEBA-4E34-913E-9D8DC4477527}"/>
              </a:ext>
            </a:extLst>
          </p:cNvPr>
          <p:cNvPicPr>
            <a:picLocks noChangeAspect="1"/>
          </p:cNvPicPr>
          <p:nvPr/>
        </p:nvPicPr>
        <p:blipFill>
          <a:blip r:embed="rId2"/>
          <a:stretch>
            <a:fillRect/>
          </a:stretch>
        </p:blipFill>
        <p:spPr>
          <a:xfrm>
            <a:off x="1542859" y="1561048"/>
            <a:ext cx="6296025" cy="4867275"/>
          </a:xfrm>
          <a:prstGeom prst="rect">
            <a:avLst/>
          </a:prstGeom>
        </p:spPr>
      </p:pic>
      <p:sp>
        <p:nvSpPr>
          <p:cNvPr id="2" name="Text Placeholder 1">
            <a:extLst>
              <a:ext uri="{FF2B5EF4-FFF2-40B4-BE49-F238E27FC236}">
                <a16:creationId xmlns:a16="http://schemas.microsoft.com/office/drawing/2014/main" id="{4DF3E2C0-A046-41DE-9487-3F445FF1B2D8}"/>
              </a:ext>
            </a:extLst>
          </p:cNvPr>
          <p:cNvSpPr>
            <a:spLocks noGrp="1"/>
          </p:cNvSpPr>
          <p:nvPr>
            <p:ph type="body" sz="quarter" idx="13"/>
          </p:nvPr>
        </p:nvSpPr>
        <p:spPr>
          <a:xfrm>
            <a:off x="441906" y="1726446"/>
            <a:ext cx="8136904" cy="4536480"/>
          </a:xfrm>
        </p:spPr>
        <p:txBody>
          <a:bodyPr/>
          <a:lstStyle/>
          <a:p>
            <a:pPr marL="0" indent="0">
              <a:buNone/>
            </a:pPr>
            <a:endParaRPr lang="en-US" dirty="0"/>
          </a:p>
        </p:txBody>
      </p:sp>
      <p:sp>
        <p:nvSpPr>
          <p:cNvPr id="3" name="Text Placeholder 2">
            <a:extLst>
              <a:ext uri="{FF2B5EF4-FFF2-40B4-BE49-F238E27FC236}">
                <a16:creationId xmlns:a16="http://schemas.microsoft.com/office/drawing/2014/main" id="{BD2B74EE-1844-4A1E-AA12-36BD5ED262E2}"/>
              </a:ext>
            </a:extLst>
          </p:cNvPr>
          <p:cNvSpPr>
            <a:spLocks noGrp="1"/>
          </p:cNvSpPr>
          <p:nvPr>
            <p:ph type="body" sz="quarter" idx="14"/>
          </p:nvPr>
        </p:nvSpPr>
        <p:spPr/>
        <p:txBody>
          <a:bodyPr/>
          <a:lstStyle/>
          <a:p>
            <a:r>
              <a:rPr lang="en-US" dirty="0"/>
              <a:t>Agenda</a:t>
            </a:r>
          </a:p>
        </p:txBody>
      </p:sp>
    </p:spTree>
    <p:extLst>
      <p:ext uri="{BB962C8B-B14F-4D97-AF65-F5344CB8AC3E}">
        <p14:creationId xmlns:p14="http://schemas.microsoft.com/office/powerpoint/2010/main" val="1353409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0EDD80-8625-482D-8E6E-BCCCEB9BC160}"/>
              </a:ext>
            </a:extLst>
          </p:cNvPr>
          <p:cNvSpPr>
            <a:spLocks noGrp="1"/>
          </p:cNvSpPr>
          <p:nvPr>
            <p:ph type="body" sz="quarter" idx="14"/>
          </p:nvPr>
        </p:nvSpPr>
        <p:spPr/>
        <p:txBody>
          <a:bodyPr/>
          <a:lstStyle/>
          <a:p>
            <a:r>
              <a:rPr lang="en-GB" dirty="0"/>
              <a:t>EPF and Nutrition</a:t>
            </a:r>
          </a:p>
        </p:txBody>
      </p:sp>
      <p:sp>
        <p:nvSpPr>
          <p:cNvPr id="4" name="Text Placeholder 3">
            <a:extLst>
              <a:ext uri="{FF2B5EF4-FFF2-40B4-BE49-F238E27FC236}">
                <a16:creationId xmlns:a16="http://schemas.microsoft.com/office/drawing/2014/main" id="{CAC16621-8186-4F1F-9CAA-BC2DE54D8ED2}"/>
              </a:ext>
            </a:extLst>
          </p:cNvPr>
          <p:cNvSpPr>
            <a:spLocks noGrp="1"/>
          </p:cNvSpPr>
          <p:nvPr>
            <p:ph type="body" sz="quarter" idx="15"/>
          </p:nvPr>
        </p:nvSpPr>
        <p:spPr/>
        <p:txBody>
          <a:bodyPr>
            <a:normAutofit lnSpcReduction="10000"/>
          </a:bodyPr>
          <a:lstStyle/>
          <a:p>
            <a:r>
              <a:rPr lang="en-GB" dirty="0"/>
              <a:t>EPF activities to date</a:t>
            </a:r>
          </a:p>
          <a:p>
            <a:endParaRPr lang="en-GB" dirty="0"/>
          </a:p>
        </p:txBody>
      </p:sp>
      <p:graphicFrame>
        <p:nvGraphicFramePr>
          <p:cNvPr id="6" name="Diagram 5">
            <a:extLst>
              <a:ext uri="{FF2B5EF4-FFF2-40B4-BE49-F238E27FC236}">
                <a16:creationId xmlns:a16="http://schemas.microsoft.com/office/drawing/2014/main" id="{226F1C25-52FE-468E-BCDA-9C5D39B24D87}"/>
              </a:ext>
            </a:extLst>
          </p:cNvPr>
          <p:cNvGraphicFramePr/>
          <p:nvPr/>
        </p:nvGraphicFramePr>
        <p:xfrm>
          <a:off x="-782228" y="-243408"/>
          <a:ext cx="10708456" cy="54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505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B16BD1-2C9B-4439-BD21-D5B552F0B6F1}"/>
              </a:ext>
            </a:extLst>
          </p:cNvPr>
          <p:cNvSpPr>
            <a:spLocks noGrp="1"/>
          </p:cNvSpPr>
          <p:nvPr>
            <p:ph type="body" sz="quarter" idx="13"/>
          </p:nvPr>
        </p:nvSpPr>
        <p:spPr>
          <a:xfrm>
            <a:off x="441906" y="1726446"/>
            <a:ext cx="8136904" cy="4536480"/>
          </a:xfrm>
        </p:spPr>
        <p:txBody>
          <a:bodyPr/>
          <a:lstStyle/>
          <a:p>
            <a:pPr marL="0" indent="0">
              <a:buNone/>
            </a:pPr>
            <a:endParaRPr lang="en-US" dirty="0"/>
          </a:p>
        </p:txBody>
      </p:sp>
      <p:sp>
        <p:nvSpPr>
          <p:cNvPr id="3" name="Text Placeholder 2">
            <a:extLst>
              <a:ext uri="{FF2B5EF4-FFF2-40B4-BE49-F238E27FC236}">
                <a16:creationId xmlns:a16="http://schemas.microsoft.com/office/drawing/2014/main" id="{3EC6902F-70EB-4431-9657-EB44F0BE40E4}"/>
              </a:ext>
            </a:extLst>
          </p:cNvPr>
          <p:cNvSpPr>
            <a:spLocks noGrp="1"/>
          </p:cNvSpPr>
          <p:nvPr>
            <p:ph type="body" sz="quarter" idx="14"/>
          </p:nvPr>
        </p:nvSpPr>
        <p:spPr/>
        <p:txBody>
          <a:bodyPr/>
          <a:lstStyle/>
          <a:p>
            <a:r>
              <a:rPr lang="en-US" dirty="0"/>
              <a:t>EPF and Nutrition</a:t>
            </a:r>
          </a:p>
        </p:txBody>
      </p:sp>
      <p:pic>
        <p:nvPicPr>
          <p:cNvPr id="14" name="Picture 13" descr="A close up of a logo&#10;&#10;Description automatically generated">
            <a:extLst>
              <a:ext uri="{FF2B5EF4-FFF2-40B4-BE49-F238E27FC236}">
                <a16:creationId xmlns:a16="http://schemas.microsoft.com/office/drawing/2014/main" id="{1C3D9501-40D7-42D6-B53B-F7239F74F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805" y="1812842"/>
            <a:ext cx="5626389" cy="3232316"/>
          </a:xfrm>
          <a:prstGeom prst="rect">
            <a:avLst/>
          </a:prstGeom>
        </p:spPr>
      </p:pic>
    </p:spTree>
    <p:extLst>
      <p:ext uri="{BB962C8B-B14F-4D97-AF65-F5344CB8AC3E}">
        <p14:creationId xmlns:p14="http://schemas.microsoft.com/office/powerpoint/2010/main" val="1275728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FDD2D3-CA78-47B4-A47F-D2559FB896A6}"/>
              </a:ext>
            </a:extLst>
          </p:cNvPr>
          <p:cNvPicPr>
            <a:picLocks noChangeAspect="1"/>
          </p:cNvPicPr>
          <p:nvPr/>
        </p:nvPicPr>
        <p:blipFill>
          <a:blip r:embed="rId3"/>
          <a:stretch>
            <a:fillRect/>
          </a:stretch>
        </p:blipFill>
        <p:spPr>
          <a:xfrm>
            <a:off x="5678036" y="3357370"/>
            <a:ext cx="3403958" cy="2774092"/>
          </a:xfrm>
          <a:prstGeom prst="rect">
            <a:avLst/>
          </a:prstGeom>
        </p:spPr>
      </p:pic>
      <p:sp>
        <p:nvSpPr>
          <p:cNvPr id="2" name="Text Placeholder 1">
            <a:extLst>
              <a:ext uri="{FF2B5EF4-FFF2-40B4-BE49-F238E27FC236}">
                <a16:creationId xmlns:a16="http://schemas.microsoft.com/office/drawing/2014/main" id="{CD5A732D-7FCA-4E86-8384-40F96954C557}"/>
              </a:ext>
            </a:extLst>
          </p:cNvPr>
          <p:cNvSpPr>
            <a:spLocks noGrp="1"/>
          </p:cNvSpPr>
          <p:nvPr>
            <p:ph type="body" sz="quarter" idx="13"/>
          </p:nvPr>
        </p:nvSpPr>
        <p:spPr>
          <a:xfrm>
            <a:off x="243904" y="1174044"/>
            <a:ext cx="5847180" cy="5012283"/>
          </a:xfrm>
        </p:spPr>
        <p:txBody>
          <a:bodyPr/>
          <a:lstStyle/>
          <a:p>
            <a:pPr marL="0" lvl="0" indent="0">
              <a:buNone/>
            </a:pPr>
            <a:r>
              <a:rPr lang="en-GB" sz="2400" dirty="0">
                <a:solidFill>
                  <a:srgbClr val="065FA6"/>
                </a:solidFill>
                <a:latin typeface="Candara"/>
              </a:rPr>
              <a:t>WHAT is the paper about?</a:t>
            </a:r>
          </a:p>
          <a:p>
            <a:r>
              <a:rPr lang="en-GB" sz="1800" dirty="0"/>
              <a:t>Underlines the importance of </a:t>
            </a:r>
            <a:r>
              <a:rPr lang="en-GB" sz="1800" b="1" dirty="0"/>
              <a:t>information to patients </a:t>
            </a:r>
            <a:r>
              <a:rPr lang="en-GB" sz="1800" dirty="0"/>
              <a:t>on food and diet choices; </a:t>
            </a:r>
          </a:p>
          <a:p>
            <a:r>
              <a:rPr lang="en-GB" sz="1800" dirty="0"/>
              <a:t>Provides an overview of existing </a:t>
            </a:r>
            <a:r>
              <a:rPr lang="en-GB" sz="1800" b="1" dirty="0"/>
              <a:t>nutrition guideline development processes</a:t>
            </a:r>
            <a:r>
              <a:rPr lang="en-GB" sz="1800" dirty="0"/>
              <a:t>; </a:t>
            </a:r>
          </a:p>
          <a:p>
            <a:r>
              <a:rPr lang="en-GB" sz="1800" dirty="0"/>
              <a:t>Highlights evidence based </a:t>
            </a:r>
            <a:r>
              <a:rPr lang="en-GB" sz="1800" b="1" dirty="0"/>
              <a:t>scientific nutrition guidance </a:t>
            </a:r>
            <a:r>
              <a:rPr lang="en-GB" sz="1800" dirty="0"/>
              <a:t>available for specific disease areas, while giving examples of existing examples of patient friendly summaries of this information and </a:t>
            </a:r>
            <a:r>
              <a:rPr lang="en-GB" sz="1800" b="1" dirty="0"/>
              <a:t>nutrition guidance developed by patient organisations for patients</a:t>
            </a:r>
            <a:r>
              <a:rPr lang="en-GB" sz="1800" dirty="0"/>
              <a:t>; </a:t>
            </a:r>
          </a:p>
          <a:p>
            <a:r>
              <a:rPr lang="en-GB" sz="1800" dirty="0"/>
              <a:t>Explains why </a:t>
            </a:r>
            <a:r>
              <a:rPr lang="en-GB" sz="1800" b="1" dirty="0"/>
              <a:t>patient summaries </a:t>
            </a:r>
            <a:r>
              <a:rPr lang="en-GB" sz="1800" dirty="0"/>
              <a:t>of clinical nutrition guidelines are needed and aims to </a:t>
            </a:r>
            <a:r>
              <a:rPr lang="en-GB" sz="1800" b="1" dirty="0"/>
              <a:t>inspire scientific societies </a:t>
            </a:r>
            <a:r>
              <a:rPr lang="en-GB" sz="1800" dirty="0"/>
              <a:t>and guideline developers; </a:t>
            </a:r>
          </a:p>
          <a:p>
            <a:r>
              <a:rPr lang="en-GB" sz="1800" dirty="0"/>
              <a:t>Provides recommendations for </a:t>
            </a:r>
            <a:r>
              <a:rPr lang="en-GB" sz="1800" b="1" dirty="0"/>
              <a:t>improving existing guideline development processes</a:t>
            </a:r>
            <a:r>
              <a:rPr lang="en-GB" sz="1800" dirty="0"/>
              <a:t>, improving </a:t>
            </a:r>
            <a:r>
              <a:rPr lang="en-GB" sz="1800" b="1" dirty="0"/>
              <a:t>patient involvement</a:t>
            </a:r>
            <a:r>
              <a:rPr lang="en-GB" sz="1800" dirty="0"/>
              <a:t> and the </a:t>
            </a:r>
            <a:r>
              <a:rPr lang="en-GB" sz="1800" b="1" dirty="0"/>
              <a:t>development of patient summaries</a:t>
            </a:r>
            <a:r>
              <a:rPr lang="en-GB" sz="1800" dirty="0"/>
              <a:t>.</a:t>
            </a:r>
          </a:p>
        </p:txBody>
      </p:sp>
      <p:sp>
        <p:nvSpPr>
          <p:cNvPr id="3" name="Text Placeholder 2">
            <a:extLst>
              <a:ext uri="{FF2B5EF4-FFF2-40B4-BE49-F238E27FC236}">
                <a16:creationId xmlns:a16="http://schemas.microsoft.com/office/drawing/2014/main" id="{8339107E-379C-4E4F-A95D-C1A7B26FEEC2}"/>
              </a:ext>
            </a:extLst>
          </p:cNvPr>
          <p:cNvSpPr>
            <a:spLocks noGrp="1"/>
          </p:cNvSpPr>
          <p:nvPr>
            <p:ph type="body" sz="quarter" idx="14"/>
          </p:nvPr>
        </p:nvSpPr>
        <p:spPr>
          <a:xfrm>
            <a:off x="467544" y="127862"/>
            <a:ext cx="6912471" cy="647700"/>
          </a:xfrm>
        </p:spPr>
        <p:txBody>
          <a:bodyPr/>
          <a:lstStyle/>
          <a:p>
            <a:r>
              <a:rPr lang="en-GB" sz="2600" dirty="0"/>
              <a:t>Clinical Nutrition Guidelines and Summaries for Patients - Nov 2018</a:t>
            </a:r>
          </a:p>
        </p:txBody>
      </p:sp>
      <p:pic>
        <p:nvPicPr>
          <p:cNvPr id="5" name="Picture 4">
            <a:extLst>
              <a:ext uri="{FF2B5EF4-FFF2-40B4-BE49-F238E27FC236}">
                <a16:creationId xmlns:a16="http://schemas.microsoft.com/office/drawing/2014/main" id="{9232C2B6-9F13-4D1C-A831-00EA9D8C3461}"/>
              </a:ext>
            </a:extLst>
          </p:cNvPr>
          <p:cNvPicPr>
            <a:picLocks noChangeAspect="1"/>
          </p:cNvPicPr>
          <p:nvPr/>
        </p:nvPicPr>
        <p:blipFill>
          <a:blip r:embed="rId4"/>
          <a:stretch>
            <a:fillRect/>
          </a:stretch>
        </p:blipFill>
        <p:spPr>
          <a:xfrm>
            <a:off x="6465508" y="1342780"/>
            <a:ext cx="2135365" cy="1909162"/>
          </a:xfrm>
          <a:prstGeom prst="rect">
            <a:avLst/>
          </a:prstGeom>
        </p:spPr>
      </p:pic>
    </p:spTree>
    <p:extLst>
      <p:ext uri="{BB962C8B-B14F-4D97-AF65-F5344CB8AC3E}">
        <p14:creationId xmlns:p14="http://schemas.microsoft.com/office/powerpoint/2010/main" val="679019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5A732D-7FCA-4E86-8384-40F96954C557}"/>
              </a:ext>
            </a:extLst>
          </p:cNvPr>
          <p:cNvSpPr>
            <a:spLocks noGrp="1"/>
          </p:cNvSpPr>
          <p:nvPr>
            <p:ph type="body" sz="quarter" idx="13"/>
          </p:nvPr>
        </p:nvSpPr>
        <p:spPr>
          <a:xfrm>
            <a:off x="441906" y="2089627"/>
            <a:ext cx="5823427" cy="4173297"/>
          </a:xfrm>
        </p:spPr>
        <p:txBody>
          <a:bodyPr/>
          <a:lstStyle/>
          <a:p>
            <a:r>
              <a:rPr lang="en-GB" sz="2400" b="1" dirty="0"/>
              <a:t>S</a:t>
            </a:r>
            <a:r>
              <a:rPr lang="en-GB" sz="2200" b="1" dirty="0"/>
              <a:t>cientific societies </a:t>
            </a:r>
            <a:r>
              <a:rPr lang="en-GB" sz="2200" dirty="0"/>
              <a:t>and </a:t>
            </a:r>
            <a:r>
              <a:rPr lang="en-GB" sz="2200" b="1" dirty="0"/>
              <a:t>organisations developing clinical nutrition guidelines</a:t>
            </a:r>
          </a:p>
          <a:p>
            <a:endParaRPr lang="en-GB" sz="2200" dirty="0"/>
          </a:p>
          <a:p>
            <a:r>
              <a:rPr lang="en-GB" sz="2200" b="1" dirty="0"/>
              <a:t>Patients’ </a:t>
            </a:r>
            <a:r>
              <a:rPr lang="en-GB" sz="2200" dirty="0"/>
              <a:t>and</a:t>
            </a:r>
            <a:r>
              <a:rPr lang="en-GB" sz="2200" b="1" dirty="0"/>
              <a:t> carer organisations</a:t>
            </a:r>
          </a:p>
          <a:p>
            <a:endParaRPr lang="en-GB" sz="2200" b="1" dirty="0"/>
          </a:p>
          <a:p>
            <a:r>
              <a:rPr lang="en-GB" sz="2200" b="1" dirty="0"/>
              <a:t>Healthcare professionals </a:t>
            </a:r>
            <a:r>
              <a:rPr lang="en-GB" sz="2200" dirty="0"/>
              <a:t>and</a:t>
            </a:r>
            <a:r>
              <a:rPr lang="en-GB" sz="2200" b="1" dirty="0"/>
              <a:t> their organisations</a:t>
            </a:r>
            <a:endParaRPr lang="en-GB" sz="2200" dirty="0"/>
          </a:p>
        </p:txBody>
      </p:sp>
      <p:sp>
        <p:nvSpPr>
          <p:cNvPr id="3" name="Text Placeholder 2">
            <a:extLst>
              <a:ext uri="{FF2B5EF4-FFF2-40B4-BE49-F238E27FC236}">
                <a16:creationId xmlns:a16="http://schemas.microsoft.com/office/drawing/2014/main" id="{8339107E-379C-4E4F-A95D-C1A7B26FEEC2}"/>
              </a:ext>
            </a:extLst>
          </p:cNvPr>
          <p:cNvSpPr>
            <a:spLocks noGrp="1"/>
          </p:cNvSpPr>
          <p:nvPr>
            <p:ph type="body" sz="quarter" idx="14"/>
          </p:nvPr>
        </p:nvSpPr>
        <p:spPr>
          <a:xfrm>
            <a:off x="467544" y="87976"/>
            <a:ext cx="6912471" cy="647700"/>
          </a:xfrm>
        </p:spPr>
        <p:txBody>
          <a:bodyPr/>
          <a:lstStyle/>
          <a:p>
            <a:r>
              <a:rPr lang="en-GB" sz="2600" dirty="0"/>
              <a:t>Nutrition Guideline Development and Lay Person Summaries (Nov 2018)</a:t>
            </a:r>
          </a:p>
        </p:txBody>
      </p:sp>
      <p:sp>
        <p:nvSpPr>
          <p:cNvPr id="4" name="Text Placeholder 3">
            <a:extLst>
              <a:ext uri="{FF2B5EF4-FFF2-40B4-BE49-F238E27FC236}">
                <a16:creationId xmlns:a16="http://schemas.microsoft.com/office/drawing/2014/main" id="{A433C95F-2421-48C7-A318-B83664CDAF93}"/>
              </a:ext>
            </a:extLst>
          </p:cNvPr>
          <p:cNvSpPr>
            <a:spLocks noGrp="1"/>
          </p:cNvSpPr>
          <p:nvPr>
            <p:ph type="body" sz="quarter" idx="15"/>
          </p:nvPr>
        </p:nvSpPr>
        <p:spPr/>
        <p:txBody>
          <a:bodyPr/>
          <a:lstStyle/>
          <a:p>
            <a:r>
              <a:rPr lang="en-GB" dirty="0"/>
              <a:t>WHO is the document intended for?</a:t>
            </a:r>
          </a:p>
        </p:txBody>
      </p:sp>
      <p:sp>
        <p:nvSpPr>
          <p:cNvPr id="7" name="object 9">
            <a:extLst>
              <a:ext uri="{FF2B5EF4-FFF2-40B4-BE49-F238E27FC236}">
                <a16:creationId xmlns:a16="http://schemas.microsoft.com/office/drawing/2014/main" id="{0C8545C7-C572-46B0-B72E-CB24B1FB2183}"/>
              </a:ext>
            </a:extLst>
          </p:cNvPr>
          <p:cNvSpPr/>
          <p:nvPr/>
        </p:nvSpPr>
        <p:spPr>
          <a:xfrm>
            <a:off x="6029751" y="1412652"/>
            <a:ext cx="2700528" cy="2025396"/>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12">
            <a:extLst>
              <a:ext uri="{FF2B5EF4-FFF2-40B4-BE49-F238E27FC236}">
                <a16:creationId xmlns:a16="http://schemas.microsoft.com/office/drawing/2014/main" id="{C23F58DB-4D2E-4806-ACE1-2E8F9A7F841B}"/>
              </a:ext>
            </a:extLst>
          </p:cNvPr>
          <p:cNvSpPr/>
          <p:nvPr/>
        </p:nvSpPr>
        <p:spPr>
          <a:xfrm>
            <a:off x="6677661" y="3380522"/>
            <a:ext cx="2052618" cy="2882402"/>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Picture 4">
            <a:extLst>
              <a:ext uri="{FF2B5EF4-FFF2-40B4-BE49-F238E27FC236}">
                <a16:creationId xmlns:a16="http://schemas.microsoft.com/office/drawing/2014/main" id="{708E673C-6CEF-4310-86AB-3EBADA4E698E}"/>
              </a:ext>
            </a:extLst>
          </p:cNvPr>
          <p:cNvPicPr>
            <a:picLocks noChangeAspect="1"/>
          </p:cNvPicPr>
          <p:nvPr/>
        </p:nvPicPr>
        <p:blipFill>
          <a:blip r:embed="rId5"/>
          <a:stretch>
            <a:fillRect/>
          </a:stretch>
        </p:blipFill>
        <p:spPr>
          <a:xfrm>
            <a:off x="2584370" y="4565160"/>
            <a:ext cx="3356152" cy="1776786"/>
          </a:xfrm>
          <a:prstGeom prst="rect">
            <a:avLst/>
          </a:prstGeom>
        </p:spPr>
      </p:pic>
    </p:spTree>
    <p:extLst>
      <p:ext uri="{BB962C8B-B14F-4D97-AF65-F5344CB8AC3E}">
        <p14:creationId xmlns:p14="http://schemas.microsoft.com/office/powerpoint/2010/main" val="3599761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FC9334-45AE-4208-A177-B2DF47439C9B}"/>
              </a:ext>
            </a:extLst>
          </p:cNvPr>
          <p:cNvSpPr>
            <a:spLocks noGrp="1"/>
          </p:cNvSpPr>
          <p:nvPr>
            <p:ph type="body" sz="quarter" idx="13"/>
          </p:nvPr>
        </p:nvSpPr>
        <p:spPr/>
        <p:txBody>
          <a:bodyPr/>
          <a:lstStyle/>
          <a:p>
            <a:r>
              <a:rPr lang="en-GB" sz="1800" dirty="0"/>
              <a:t>Lay version format of existing clinical nutrition guidelines for patients and caregivers are considered by both patients and ESPEN to be a </a:t>
            </a:r>
            <a:r>
              <a:rPr lang="en-GB" sz="1800" b="1" dirty="0"/>
              <a:t>high priority for future work</a:t>
            </a:r>
          </a:p>
          <a:p>
            <a:endParaRPr lang="en-GB" sz="1800" dirty="0"/>
          </a:p>
          <a:p>
            <a:r>
              <a:rPr lang="en-GB" sz="1800" dirty="0"/>
              <a:t>EPF and ESPEN are currently in the process of formalising a collaboration in the context of this project with respect to the </a:t>
            </a:r>
            <a:r>
              <a:rPr lang="en-GB" sz="1800" b="1" dirty="0"/>
              <a:t>development of patient versions of guidelines</a:t>
            </a:r>
            <a:r>
              <a:rPr lang="en-GB" sz="1800" dirty="0"/>
              <a:t> and to </a:t>
            </a:r>
            <a:r>
              <a:rPr lang="en-GB" sz="1800" b="1" dirty="0"/>
              <a:t>ensure strong patient involvement in the review of new guidelines</a:t>
            </a:r>
            <a:r>
              <a:rPr lang="en-GB" sz="1800" dirty="0"/>
              <a:t> </a:t>
            </a:r>
          </a:p>
          <a:p>
            <a:endParaRPr lang="en-GB" sz="1800" dirty="0"/>
          </a:p>
          <a:p>
            <a:r>
              <a:rPr lang="en-GB" sz="1800" b="1" dirty="0"/>
              <a:t>EPF</a:t>
            </a:r>
            <a:r>
              <a:rPr lang="en-GB" sz="1800" dirty="0"/>
              <a:t> will work closely with its membership and the wider patient community to </a:t>
            </a:r>
            <a:r>
              <a:rPr lang="en-GB" sz="1800" b="1" dirty="0"/>
              <a:t>facilitate patient involvement </a:t>
            </a:r>
            <a:r>
              <a:rPr lang="en-GB" sz="1800" dirty="0"/>
              <a:t>in ESPEN’s guideline related activities.</a:t>
            </a:r>
          </a:p>
          <a:p>
            <a:endParaRPr lang="en-GB" sz="1800" dirty="0"/>
          </a:p>
          <a:p>
            <a:r>
              <a:rPr lang="en-GB" sz="1800" dirty="0"/>
              <a:t>EPF also hopes to work closely with </a:t>
            </a:r>
            <a:r>
              <a:rPr lang="en-GB" sz="1800" b="1" dirty="0"/>
              <a:t>EFAD and dietitians</a:t>
            </a:r>
            <a:r>
              <a:rPr lang="en-GB" sz="1800" dirty="0"/>
              <a:t> who can use their expertise and people centred skills to ensure guidance is relevant and easily applied.</a:t>
            </a:r>
          </a:p>
        </p:txBody>
      </p:sp>
      <p:sp>
        <p:nvSpPr>
          <p:cNvPr id="3" name="Text Placeholder 2">
            <a:extLst>
              <a:ext uri="{FF2B5EF4-FFF2-40B4-BE49-F238E27FC236}">
                <a16:creationId xmlns:a16="http://schemas.microsoft.com/office/drawing/2014/main" id="{576203AA-FB4A-4473-A431-E54F32C44F31}"/>
              </a:ext>
            </a:extLst>
          </p:cNvPr>
          <p:cNvSpPr>
            <a:spLocks noGrp="1"/>
          </p:cNvSpPr>
          <p:nvPr>
            <p:ph type="body" sz="quarter" idx="14"/>
          </p:nvPr>
        </p:nvSpPr>
        <p:spPr/>
        <p:txBody>
          <a:bodyPr/>
          <a:lstStyle/>
          <a:p>
            <a:r>
              <a:rPr lang="en-GB" dirty="0"/>
              <a:t>Next Steps for EPF</a:t>
            </a:r>
          </a:p>
        </p:txBody>
      </p:sp>
      <p:sp>
        <p:nvSpPr>
          <p:cNvPr id="4" name="Text Placeholder 3">
            <a:extLst>
              <a:ext uri="{FF2B5EF4-FFF2-40B4-BE49-F238E27FC236}">
                <a16:creationId xmlns:a16="http://schemas.microsoft.com/office/drawing/2014/main" id="{4BEDE8C3-C76D-4789-B3F3-0A168D113675}"/>
              </a:ext>
            </a:extLst>
          </p:cNvPr>
          <p:cNvSpPr>
            <a:spLocks noGrp="1"/>
          </p:cNvSpPr>
          <p:nvPr>
            <p:ph type="body" sz="quarter" idx="15"/>
          </p:nvPr>
        </p:nvSpPr>
        <p:spPr/>
        <p:txBody>
          <a:bodyPr/>
          <a:lstStyle/>
          <a:p>
            <a:r>
              <a:rPr lang="en-GB" dirty="0"/>
              <a:t>EPF Collaboration with ESPEN   </a:t>
            </a:r>
          </a:p>
        </p:txBody>
      </p:sp>
    </p:spTree>
    <p:extLst>
      <p:ext uri="{BB962C8B-B14F-4D97-AF65-F5344CB8AC3E}">
        <p14:creationId xmlns:p14="http://schemas.microsoft.com/office/powerpoint/2010/main" val="1739598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Custom 1">
      <a:dk1>
        <a:srgbClr val="FFFFFF"/>
      </a:dk1>
      <a:lt1>
        <a:srgbClr val="FFFFFF"/>
      </a:lt1>
      <a:dk2>
        <a:srgbClr val="FFFFFF"/>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_PP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PF Candara">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spcBef>
            <a:spcPts val="0"/>
          </a:spcBef>
          <a:defRPr sz="1800" b="1" kern="1200" dirty="0" smtClean="0">
            <a:solidFill>
              <a:schemeClr val="bg1"/>
            </a:solidFill>
            <a:latin typeface="+mn-lt"/>
            <a:ea typeface="+mn-ea"/>
            <a:cs typeface="+mn-cs"/>
          </a:defRPr>
        </a:defPPr>
      </a:lstStyle>
    </a:txDef>
  </a:objectDefaults>
  <a:extraClrSchemeLst/>
</a:theme>
</file>

<file path=ppt/theme/theme3.xml><?xml version="1.0" encoding="utf-8"?>
<a:theme xmlns:a="http://schemas.openxmlformats.org/drawingml/2006/main" name="EP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PF Candara">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spcBef>
            <a:spcPts val="0"/>
          </a:spcBef>
          <a:defRPr sz="1800" b="1" kern="1200" dirty="0" smtClean="0">
            <a:solidFill>
              <a:schemeClr val="bg1"/>
            </a:solidFill>
            <a:latin typeface="+mn-lt"/>
            <a:ea typeface="+mn-ea"/>
            <a:cs typeface="+mn-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3643</TotalTime>
  <Words>891</Words>
  <Application>Microsoft Office PowerPoint</Application>
  <PresentationFormat>On-screen Show (4:3)</PresentationFormat>
  <Paragraphs>91</Paragraphs>
  <Slides>7</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Arial</vt:lpstr>
      <vt:lpstr>Calibri</vt:lpstr>
      <vt:lpstr>Calibri Light</vt:lpstr>
      <vt:lpstr>Candara</vt:lpstr>
      <vt:lpstr>Rockwell Std</vt:lpstr>
      <vt:lpstr>Office Theme</vt:lpstr>
      <vt:lpstr>TEMPLATE_PPT PRESENTATION</vt:lpstr>
      <vt:lpstr>EPF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Gayarre | EPF</dc:creator>
  <cp:lastModifiedBy>Tanja</cp:lastModifiedBy>
  <cp:revision>223</cp:revision>
  <cp:lastPrinted>2018-11-09T15:03:59Z</cp:lastPrinted>
  <dcterms:created xsi:type="dcterms:W3CDTF">2017-05-03T13:26:35Z</dcterms:created>
  <dcterms:modified xsi:type="dcterms:W3CDTF">2019-08-27T07:36:01Z</dcterms:modified>
</cp:coreProperties>
</file>